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00" r:id="rId2"/>
    <p:sldId id="6001" r:id="rId3"/>
    <p:sldId id="6002" r:id="rId4"/>
    <p:sldId id="6003" r:id="rId5"/>
    <p:sldId id="60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8C7"/>
    <a:srgbClr val="C72534"/>
    <a:srgbClr val="1F939D"/>
    <a:srgbClr val="B6BE0E"/>
    <a:srgbClr val="5B2581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B9E0-6808-1F23-F2F1-6096EEA4D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DE86C-6453-0FAF-B82C-B066B5DDB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8118E-2A10-878C-829B-03A1E190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5F07-24DD-1607-7B2E-66CB314F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87E1-935C-F868-2C9D-E7F8889B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1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8A21-D740-FB08-A643-7D63DBB6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95EBF-BEDF-1627-37DE-B9C032A25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E2BB-5B3A-38FD-C2B8-7145EC7C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26746-C3B8-508E-A4D5-A4CDD6E1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7589A-C262-BF99-856C-8211FD32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3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E21F4-57B7-314B-F278-0E2136E26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802AC-BFB9-F7C6-AA63-C2678F0D8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03CA-A6D3-1B19-738C-18A1B7BA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8E1C-87CC-FA5A-4AE7-27D1DDC5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7FFF-C2D0-3868-2578-8507A3F7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2">
            <a:extLst>
              <a:ext uri="{FF2B5EF4-FFF2-40B4-BE49-F238E27FC236}">
                <a16:creationId xmlns:a16="http://schemas.microsoft.com/office/drawing/2014/main" id="{4BED878E-CA82-04ED-23DC-9718C0161C9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3038704" y="972656"/>
            <a:ext cx="9177632" cy="4912689"/>
          </a:xfrm>
          <a:custGeom>
            <a:avLst/>
            <a:gdLst>
              <a:gd name="connsiteX0" fmla="*/ 0 w 4798142"/>
              <a:gd name="connsiteY0" fmla="*/ 0 h 4719484"/>
              <a:gd name="connsiteX1" fmla="*/ 2399071 w 4798142"/>
              <a:gd name="connsiteY1" fmla="*/ 0 h 4719484"/>
              <a:gd name="connsiteX2" fmla="*/ 4798142 w 4798142"/>
              <a:gd name="connsiteY2" fmla="*/ 2359742 h 4719484"/>
              <a:gd name="connsiteX3" fmla="*/ 2399071 w 4798142"/>
              <a:gd name="connsiteY3" fmla="*/ 4719484 h 4719484"/>
              <a:gd name="connsiteX4" fmla="*/ 0 w 4798142"/>
              <a:gd name="connsiteY4" fmla="*/ 4719484 h 4719484"/>
              <a:gd name="connsiteX5" fmla="*/ 0 w 4798142"/>
              <a:gd name="connsiteY5" fmla="*/ 0 h 4719484"/>
              <a:gd name="connsiteX0" fmla="*/ 1877962 w 6676104"/>
              <a:gd name="connsiteY0" fmla="*/ 0 h 4729316"/>
              <a:gd name="connsiteX1" fmla="*/ 4277033 w 6676104"/>
              <a:gd name="connsiteY1" fmla="*/ 0 h 4729316"/>
              <a:gd name="connsiteX2" fmla="*/ 6676104 w 6676104"/>
              <a:gd name="connsiteY2" fmla="*/ 2359742 h 4729316"/>
              <a:gd name="connsiteX3" fmla="*/ 4277033 w 6676104"/>
              <a:gd name="connsiteY3" fmla="*/ 4719484 h 4729316"/>
              <a:gd name="connsiteX4" fmla="*/ 0 w 6676104"/>
              <a:gd name="connsiteY4" fmla="*/ 4729316 h 4729316"/>
              <a:gd name="connsiteX5" fmla="*/ 1877962 w 6676104"/>
              <a:gd name="connsiteY5" fmla="*/ 0 h 4729316"/>
              <a:gd name="connsiteX0" fmla="*/ 0 w 6685936"/>
              <a:gd name="connsiteY0" fmla="*/ 0 h 4729316"/>
              <a:gd name="connsiteX1" fmla="*/ 4286865 w 6685936"/>
              <a:gd name="connsiteY1" fmla="*/ 0 h 4729316"/>
              <a:gd name="connsiteX2" fmla="*/ 6685936 w 6685936"/>
              <a:gd name="connsiteY2" fmla="*/ 2359742 h 4729316"/>
              <a:gd name="connsiteX3" fmla="*/ 4286865 w 6685936"/>
              <a:gd name="connsiteY3" fmla="*/ 4719484 h 4729316"/>
              <a:gd name="connsiteX4" fmla="*/ 9832 w 6685936"/>
              <a:gd name="connsiteY4" fmla="*/ 4729316 h 4729316"/>
              <a:gd name="connsiteX5" fmla="*/ 0 w 6685936"/>
              <a:gd name="connsiteY5" fmla="*/ 0 h 4729316"/>
              <a:gd name="connsiteX0" fmla="*/ 231046 w 6676138"/>
              <a:gd name="connsiteY0" fmla="*/ 0 h 4729316"/>
              <a:gd name="connsiteX1" fmla="*/ 4277067 w 6676138"/>
              <a:gd name="connsiteY1" fmla="*/ 0 h 4729316"/>
              <a:gd name="connsiteX2" fmla="*/ 6676138 w 6676138"/>
              <a:gd name="connsiteY2" fmla="*/ 2359742 h 4729316"/>
              <a:gd name="connsiteX3" fmla="*/ 4277067 w 6676138"/>
              <a:gd name="connsiteY3" fmla="*/ 4719484 h 4729316"/>
              <a:gd name="connsiteX4" fmla="*/ 34 w 6676138"/>
              <a:gd name="connsiteY4" fmla="*/ 4729316 h 4729316"/>
              <a:gd name="connsiteX5" fmla="*/ 231046 w 6676138"/>
              <a:gd name="connsiteY5" fmla="*/ 0 h 4729316"/>
              <a:gd name="connsiteX0" fmla="*/ 0 w 6445092"/>
              <a:gd name="connsiteY0" fmla="*/ 0 h 4729316"/>
              <a:gd name="connsiteX1" fmla="*/ 4046021 w 6445092"/>
              <a:gd name="connsiteY1" fmla="*/ 0 h 4729316"/>
              <a:gd name="connsiteX2" fmla="*/ 6445092 w 6445092"/>
              <a:gd name="connsiteY2" fmla="*/ 2359742 h 4729316"/>
              <a:gd name="connsiteX3" fmla="*/ 4046021 w 6445092"/>
              <a:gd name="connsiteY3" fmla="*/ 4719484 h 4729316"/>
              <a:gd name="connsiteX4" fmla="*/ 31728 w 6445092"/>
              <a:gd name="connsiteY4" fmla="*/ 4729316 h 4729316"/>
              <a:gd name="connsiteX5" fmla="*/ 0 w 6445092"/>
              <a:gd name="connsiteY5" fmla="*/ 0 h 4729316"/>
              <a:gd name="connsiteX0" fmla="*/ 0 w 6423198"/>
              <a:gd name="connsiteY0" fmla="*/ 10947 h 4729316"/>
              <a:gd name="connsiteX1" fmla="*/ 4024127 w 6423198"/>
              <a:gd name="connsiteY1" fmla="*/ 0 h 4729316"/>
              <a:gd name="connsiteX2" fmla="*/ 6423198 w 6423198"/>
              <a:gd name="connsiteY2" fmla="*/ 2359742 h 4729316"/>
              <a:gd name="connsiteX3" fmla="*/ 4024127 w 6423198"/>
              <a:gd name="connsiteY3" fmla="*/ 4719484 h 4729316"/>
              <a:gd name="connsiteX4" fmla="*/ 9834 w 6423198"/>
              <a:gd name="connsiteY4" fmla="*/ 4729316 h 4729316"/>
              <a:gd name="connsiteX5" fmla="*/ 0 w 6423198"/>
              <a:gd name="connsiteY5" fmla="*/ 10947 h 4729316"/>
              <a:gd name="connsiteX0" fmla="*/ 1946 w 6425144"/>
              <a:gd name="connsiteY0" fmla="*/ 10947 h 4740264"/>
              <a:gd name="connsiteX1" fmla="*/ 4026073 w 6425144"/>
              <a:gd name="connsiteY1" fmla="*/ 0 h 4740264"/>
              <a:gd name="connsiteX2" fmla="*/ 6425144 w 6425144"/>
              <a:gd name="connsiteY2" fmla="*/ 2359742 h 4740264"/>
              <a:gd name="connsiteX3" fmla="*/ 4026073 w 6425144"/>
              <a:gd name="connsiteY3" fmla="*/ 4719484 h 4740264"/>
              <a:gd name="connsiteX4" fmla="*/ 833 w 6425144"/>
              <a:gd name="connsiteY4" fmla="*/ 4740264 h 4740264"/>
              <a:gd name="connsiteX5" fmla="*/ 1946 w 6425144"/>
              <a:gd name="connsiteY5" fmla="*/ 10947 h 4740264"/>
              <a:gd name="connsiteX0" fmla="*/ 0 w 8840016"/>
              <a:gd name="connsiteY0" fmla="*/ 10947 h 4740264"/>
              <a:gd name="connsiteX1" fmla="*/ 6440945 w 8840016"/>
              <a:gd name="connsiteY1" fmla="*/ 0 h 4740264"/>
              <a:gd name="connsiteX2" fmla="*/ 8840016 w 8840016"/>
              <a:gd name="connsiteY2" fmla="*/ 2359742 h 4740264"/>
              <a:gd name="connsiteX3" fmla="*/ 6440945 w 8840016"/>
              <a:gd name="connsiteY3" fmla="*/ 4719484 h 4740264"/>
              <a:gd name="connsiteX4" fmla="*/ 2415705 w 8840016"/>
              <a:gd name="connsiteY4" fmla="*/ 4740264 h 4740264"/>
              <a:gd name="connsiteX5" fmla="*/ 0 w 8840016"/>
              <a:gd name="connsiteY5" fmla="*/ 10947 h 4740264"/>
              <a:gd name="connsiteX0" fmla="*/ 1946 w 8841962"/>
              <a:gd name="connsiteY0" fmla="*/ 10947 h 4719484"/>
              <a:gd name="connsiteX1" fmla="*/ 6442891 w 8841962"/>
              <a:gd name="connsiteY1" fmla="*/ 0 h 4719484"/>
              <a:gd name="connsiteX2" fmla="*/ 8841962 w 8841962"/>
              <a:gd name="connsiteY2" fmla="*/ 2359742 h 4719484"/>
              <a:gd name="connsiteX3" fmla="*/ 6442891 w 8841962"/>
              <a:gd name="connsiteY3" fmla="*/ 4719484 h 4719484"/>
              <a:gd name="connsiteX4" fmla="*/ 833 w 8841962"/>
              <a:gd name="connsiteY4" fmla="*/ 4712161 h 4719484"/>
              <a:gd name="connsiteX5" fmla="*/ 1946 w 8841962"/>
              <a:gd name="connsiteY5" fmla="*/ 10947 h 4719484"/>
              <a:gd name="connsiteX0" fmla="*/ 15502 w 8855518"/>
              <a:gd name="connsiteY0" fmla="*/ 10947 h 4740264"/>
              <a:gd name="connsiteX1" fmla="*/ 6456447 w 8855518"/>
              <a:gd name="connsiteY1" fmla="*/ 0 h 4740264"/>
              <a:gd name="connsiteX2" fmla="*/ 8855518 w 8855518"/>
              <a:gd name="connsiteY2" fmla="*/ 2359742 h 4740264"/>
              <a:gd name="connsiteX3" fmla="*/ 6456447 w 8855518"/>
              <a:gd name="connsiteY3" fmla="*/ 4719484 h 4740264"/>
              <a:gd name="connsiteX4" fmla="*/ 337 w 8855518"/>
              <a:gd name="connsiteY4" fmla="*/ 4740264 h 4740264"/>
              <a:gd name="connsiteX5" fmla="*/ 15502 w 8855518"/>
              <a:gd name="connsiteY5" fmla="*/ 10947 h 47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5518" h="4740264">
                <a:moveTo>
                  <a:pt x="15502" y="10947"/>
                </a:moveTo>
                <a:lnTo>
                  <a:pt x="6456447" y="0"/>
                </a:lnTo>
                <a:cubicBezTo>
                  <a:pt x="7781417" y="0"/>
                  <a:pt x="8855518" y="1056492"/>
                  <a:pt x="8855518" y="2359742"/>
                </a:cubicBezTo>
                <a:cubicBezTo>
                  <a:pt x="8855518" y="3662992"/>
                  <a:pt x="7781417" y="4719484"/>
                  <a:pt x="6456447" y="4719484"/>
                </a:cubicBezTo>
                <a:lnTo>
                  <a:pt x="337" y="4740264"/>
                </a:lnTo>
                <a:cubicBezTo>
                  <a:pt x="-2940" y="3163825"/>
                  <a:pt x="18779" y="1587386"/>
                  <a:pt x="15502" y="10947"/>
                </a:cubicBezTo>
                <a:close/>
              </a:path>
            </a:pathLst>
          </a:custGeom>
          <a:solidFill>
            <a:srgbClr val="9AC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CB195-10D3-4341-E71B-5EA545201E0E}"/>
              </a:ext>
            </a:extLst>
          </p:cNvPr>
          <p:cNvSpPr/>
          <p:nvPr userDrawn="1"/>
        </p:nvSpPr>
        <p:spPr>
          <a:xfrm>
            <a:off x="0" y="1"/>
            <a:ext cx="12192000" cy="196645"/>
          </a:xfrm>
          <a:prstGeom prst="rect">
            <a:avLst/>
          </a:prstGeom>
          <a:solidFill>
            <a:srgbClr val="1F9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3" name="Delay 2">
            <a:extLst>
              <a:ext uri="{FF2B5EF4-FFF2-40B4-BE49-F238E27FC236}">
                <a16:creationId xmlns:a16="http://schemas.microsoft.com/office/drawing/2014/main" id="{8D80314F-C92F-EB67-771E-6DA250C8E658}"/>
              </a:ext>
            </a:extLst>
          </p:cNvPr>
          <p:cNvSpPr/>
          <p:nvPr userDrawn="1"/>
        </p:nvSpPr>
        <p:spPr>
          <a:xfrm flipH="1">
            <a:off x="5410200" y="1645715"/>
            <a:ext cx="6810463" cy="3566567"/>
          </a:xfrm>
          <a:custGeom>
            <a:avLst/>
            <a:gdLst>
              <a:gd name="connsiteX0" fmla="*/ 0 w 4798142"/>
              <a:gd name="connsiteY0" fmla="*/ 0 h 4719484"/>
              <a:gd name="connsiteX1" fmla="*/ 2399071 w 4798142"/>
              <a:gd name="connsiteY1" fmla="*/ 0 h 4719484"/>
              <a:gd name="connsiteX2" fmla="*/ 4798142 w 4798142"/>
              <a:gd name="connsiteY2" fmla="*/ 2359742 h 4719484"/>
              <a:gd name="connsiteX3" fmla="*/ 2399071 w 4798142"/>
              <a:gd name="connsiteY3" fmla="*/ 4719484 h 4719484"/>
              <a:gd name="connsiteX4" fmla="*/ 0 w 4798142"/>
              <a:gd name="connsiteY4" fmla="*/ 4719484 h 4719484"/>
              <a:gd name="connsiteX5" fmla="*/ 0 w 4798142"/>
              <a:gd name="connsiteY5" fmla="*/ 0 h 4719484"/>
              <a:gd name="connsiteX0" fmla="*/ 1877962 w 6676104"/>
              <a:gd name="connsiteY0" fmla="*/ 0 h 4729316"/>
              <a:gd name="connsiteX1" fmla="*/ 4277033 w 6676104"/>
              <a:gd name="connsiteY1" fmla="*/ 0 h 4729316"/>
              <a:gd name="connsiteX2" fmla="*/ 6676104 w 6676104"/>
              <a:gd name="connsiteY2" fmla="*/ 2359742 h 4729316"/>
              <a:gd name="connsiteX3" fmla="*/ 4277033 w 6676104"/>
              <a:gd name="connsiteY3" fmla="*/ 4719484 h 4729316"/>
              <a:gd name="connsiteX4" fmla="*/ 0 w 6676104"/>
              <a:gd name="connsiteY4" fmla="*/ 4729316 h 4729316"/>
              <a:gd name="connsiteX5" fmla="*/ 1877962 w 6676104"/>
              <a:gd name="connsiteY5" fmla="*/ 0 h 4729316"/>
              <a:gd name="connsiteX0" fmla="*/ 0 w 6685936"/>
              <a:gd name="connsiteY0" fmla="*/ 0 h 4729316"/>
              <a:gd name="connsiteX1" fmla="*/ 4286865 w 6685936"/>
              <a:gd name="connsiteY1" fmla="*/ 0 h 4729316"/>
              <a:gd name="connsiteX2" fmla="*/ 6685936 w 6685936"/>
              <a:gd name="connsiteY2" fmla="*/ 2359742 h 4729316"/>
              <a:gd name="connsiteX3" fmla="*/ 4286865 w 6685936"/>
              <a:gd name="connsiteY3" fmla="*/ 4719484 h 4729316"/>
              <a:gd name="connsiteX4" fmla="*/ 9832 w 6685936"/>
              <a:gd name="connsiteY4" fmla="*/ 4729316 h 4729316"/>
              <a:gd name="connsiteX5" fmla="*/ 0 w 6685936"/>
              <a:gd name="connsiteY5" fmla="*/ 0 h 4729316"/>
              <a:gd name="connsiteX0" fmla="*/ 231046 w 6676138"/>
              <a:gd name="connsiteY0" fmla="*/ 0 h 4729316"/>
              <a:gd name="connsiteX1" fmla="*/ 4277067 w 6676138"/>
              <a:gd name="connsiteY1" fmla="*/ 0 h 4729316"/>
              <a:gd name="connsiteX2" fmla="*/ 6676138 w 6676138"/>
              <a:gd name="connsiteY2" fmla="*/ 2359742 h 4729316"/>
              <a:gd name="connsiteX3" fmla="*/ 4277067 w 6676138"/>
              <a:gd name="connsiteY3" fmla="*/ 4719484 h 4729316"/>
              <a:gd name="connsiteX4" fmla="*/ 34 w 6676138"/>
              <a:gd name="connsiteY4" fmla="*/ 4729316 h 4729316"/>
              <a:gd name="connsiteX5" fmla="*/ 231046 w 6676138"/>
              <a:gd name="connsiteY5" fmla="*/ 0 h 4729316"/>
              <a:gd name="connsiteX0" fmla="*/ 0 w 6445092"/>
              <a:gd name="connsiteY0" fmla="*/ 0 h 4729316"/>
              <a:gd name="connsiteX1" fmla="*/ 4046021 w 6445092"/>
              <a:gd name="connsiteY1" fmla="*/ 0 h 4729316"/>
              <a:gd name="connsiteX2" fmla="*/ 6445092 w 6445092"/>
              <a:gd name="connsiteY2" fmla="*/ 2359742 h 4729316"/>
              <a:gd name="connsiteX3" fmla="*/ 4046021 w 6445092"/>
              <a:gd name="connsiteY3" fmla="*/ 4719484 h 4729316"/>
              <a:gd name="connsiteX4" fmla="*/ 31728 w 6445092"/>
              <a:gd name="connsiteY4" fmla="*/ 4729316 h 4729316"/>
              <a:gd name="connsiteX5" fmla="*/ 0 w 6445092"/>
              <a:gd name="connsiteY5" fmla="*/ 0 h 4729316"/>
              <a:gd name="connsiteX0" fmla="*/ 0 w 6423198"/>
              <a:gd name="connsiteY0" fmla="*/ 10947 h 4729316"/>
              <a:gd name="connsiteX1" fmla="*/ 4024127 w 6423198"/>
              <a:gd name="connsiteY1" fmla="*/ 0 h 4729316"/>
              <a:gd name="connsiteX2" fmla="*/ 6423198 w 6423198"/>
              <a:gd name="connsiteY2" fmla="*/ 2359742 h 4729316"/>
              <a:gd name="connsiteX3" fmla="*/ 4024127 w 6423198"/>
              <a:gd name="connsiteY3" fmla="*/ 4719484 h 4729316"/>
              <a:gd name="connsiteX4" fmla="*/ 9834 w 6423198"/>
              <a:gd name="connsiteY4" fmla="*/ 4729316 h 4729316"/>
              <a:gd name="connsiteX5" fmla="*/ 0 w 6423198"/>
              <a:gd name="connsiteY5" fmla="*/ 10947 h 4729316"/>
              <a:gd name="connsiteX0" fmla="*/ 1946 w 6425144"/>
              <a:gd name="connsiteY0" fmla="*/ 10947 h 4740264"/>
              <a:gd name="connsiteX1" fmla="*/ 4026073 w 6425144"/>
              <a:gd name="connsiteY1" fmla="*/ 0 h 4740264"/>
              <a:gd name="connsiteX2" fmla="*/ 6425144 w 6425144"/>
              <a:gd name="connsiteY2" fmla="*/ 2359742 h 4740264"/>
              <a:gd name="connsiteX3" fmla="*/ 4026073 w 6425144"/>
              <a:gd name="connsiteY3" fmla="*/ 4719484 h 4740264"/>
              <a:gd name="connsiteX4" fmla="*/ 833 w 6425144"/>
              <a:gd name="connsiteY4" fmla="*/ 4740264 h 4740264"/>
              <a:gd name="connsiteX5" fmla="*/ 1946 w 6425144"/>
              <a:gd name="connsiteY5" fmla="*/ 10947 h 4740264"/>
              <a:gd name="connsiteX0" fmla="*/ 0 w 9105543"/>
              <a:gd name="connsiteY0" fmla="*/ 0 h 4748896"/>
              <a:gd name="connsiteX1" fmla="*/ 6706472 w 9105543"/>
              <a:gd name="connsiteY1" fmla="*/ 8632 h 4748896"/>
              <a:gd name="connsiteX2" fmla="*/ 9105543 w 9105543"/>
              <a:gd name="connsiteY2" fmla="*/ 2368374 h 4748896"/>
              <a:gd name="connsiteX3" fmla="*/ 6706472 w 9105543"/>
              <a:gd name="connsiteY3" fmla="*/ 4728116 h 4748896"/>
              <a:gd name="connsiteX4" fmla="*/ 2681232 w 9105543"/>
              <a:gd name="connsiteY4" fmla="*/ 4748896 h 4748896"/>
              <a:gd name="connsiteX5" fmla="*/ 0 w 9105543"/>
              <a:gd name="connsiteY5" fmla="*/ 0 h 4748896"/>
              <a:gd name="connsiteX0" fmla="*/ 0 w 9105543"/>
              <a:gd name="connsiteY0" fmla="*/ 0 h 4846792"/>
              <a:gd name="connsiteX1" fmla="*/ 6706472 w 9105543"/>
              <a:gd name="connsiteY1" fmla="*/ 8632 h 4846792"/>
              <a:gd name="connsiteX2" fmla="*/ 9105543 w 9105543"/>
              <a:gd name="connsiteY2" fmla="*/ 2368374 h 4846792"/>
              <a:gd name="connsiteX3" fmla="*/ 6706472 w 9105543"/>
              <a:gd name="connsiteY3" fmla="*/ 4728116 h 4846792"/>
              <a:gd name="connsiteX4" fmla="*/ 18465 w 9105543"/>
              <a:gd name="connsiteY4" fmla="*/ 4846792 h 4846792"/>
              <a:gd name="connsiteX5" fmla="*/ 0 w 9105543"/>
              <a:gd name="connsiteY5" fmla="*/ 0 h 4846792"/>
              <a:gd name="connsiteX0" fmla="*/ 0 w 9105543"/>
              <a:gd name="connsiteY0" fmla="*/ 0 h 4758686"/>
              <a:gd name="connsiteX1" fmla="*/ 6706472 w 9105543"/>
              <a:gd name="connsiteY1" fmla="*/ 8632 h 4758686"/>
              <a:gd name="connsiteX2" fmla="*/ 9105543 w 9105543"/>
              <a:gd name="connsiteY2" fmla="*/ 2368374 h 4758686"/>
              <a:gd name="connsiteX3" fmla="*/ 6706472 w 9105543"/>
              <a:gd name="connsiteY3" fmla="*/ 4728116 h 4758686"/>
              <a:gd name="connsiteX4" fmla="*/ 38045 w 9105543"/>
              <a:gd name="connsiteY4" fmla="*/ 4758686 h 4758686"/>
              <a:gd name="connsiteX5" fmla="*/ 0 w 9105543"/>
              <a:gd name="connsiteY5" fmla="*/ 0 h 4758686"/>
              <a:gd name="connsiteX0" fmla="*/ 0 w 9105543"/>
              <a:gd name="connsiteY0" fmla="*/ 0 h 4768475"/>
              <a:gd name="connsiteX1" fmla="*/ 6706472 w 9105543"/>
              <a:gd name="connsiteY1" fmla="*/ 8632 h 4768475"/>
              <a:gd name="connsiteX2" fmla="*/ 9105543 w 9105543"/>
              <a:gd name="connsiteY2" fmla="*/ 2368374 h 4768475"/>
              <a:gd name="connsiteX3" fmla="*/ 6706472 w 9105543"/>
              <a:gd name="connsiteY3" fmla="*/ 4728116 h 4768475"/>
              <a:gd name="connsiteX4" fmla="*/ 18465 w 9105543"/>
              <a:gd name="connsiteY4" fmla="*/ 4768475 h 4768475"/>
              <a:gd name="connsiteX5" fmla="*/ 0 w 9105543"/>
              <a:gd name="connsiteY5" fmla="*/ 0 h 4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5543" h="4768475">
                <a:moveTo>
                  <a:pt x="0" y="0"/>
                </a:moveTo>
                <a:lnTo>
                  <a:pt x="6706472" y="8632"/>
                </a:lnTo>
                <a:cubicBezTo>
                  <a:pt x="8031442" y="8632"/>
                  <a:pt x="9105543" y="1065124"/>
                  <a:pt x="9105543" y="2368374"/>
                </a:cubicBezTo>
                <a:cubicBezTo>
                  <a:pt x="9105543" y="3671624"/>
                  <a:pt x="8031442" y="4728116"/>
                  <a:pt x="6706472" y="4728116"/>
                </a:cubicBezTo>
                <a:lnTo>
                  <a:pt x="18465" y="4768475"/>
                </a:lnTo>
                <a:cubicBezTo>
                  <a:pt x="15188" y="3192036"/>
                  <a:pt x="3277" y="1576439"/>
                  <a:pt x="0" y="0"/>
                </a:cubicBezTo>
                <a:close/>
              </a:path>
            </a:pathLst>
          </a:custGeom>
          <a:solidFill>
            <a:srgbClr val="1F9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</p:spTree>
    <p:extLst>
      <p:ext uri="{BB962C8B-B14F-4D97-AF65-F5344CB8AC3E}">
        <p14:creationId xmlns:p14="http://schemas.microsoft.com/office/powerpoint/2010/main" val="294465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0A95-8273-C65D-51A7-7864C1FC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9350-49DF-BCCE-3DA5-25C92C72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CEB2-B978-E0DB-66CA-B558732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9F79-8CA2-DB1F-788B-D2151D7E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DFA1-B143-B9AE-6EB3-DCA93A1F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6E85-D071-57FC-2133-8E0584BE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401A8-E26D-31F1-AA89-D037B9415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AEA8-DE17-4578-F950-7D2C28E9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6530-AB1B-7F65-700E-CF0F70A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8838-D646-BA90-A0C5-AC9B6F72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4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64B0-9439-2BF0-1A18-79B18049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765C-4B1C-DE99-52ED-98A3D58AB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0C9A3-1A06-2FB1-A96C-05057578C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3246-78FA-A7B5-9DEB-51562DB4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CCCF-AADF-6338-9D2A-EFA9AE4F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C52D1-9F3E-4F0C-8B1E-0E82B390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4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4F4E-15A6-9106-913E-C3C0D532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F7655-57F7-F0CE-4E3A-FC7D4327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94653-5EDC-1470-5D34-624AF2642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41510-3B63-B35D-4A21-1300D866C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CE018-6C6C-AF3F-24BD-33C8A04C4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8702D-C79D-A3C3-F34C-28575D89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85EB3-BEF0-078E-4AE8-A1EAEA8E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107B8-0501-B552-BAD6-E61B6909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E067-DE0F-F611-242C-4FE7A3F7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B61DE-BC33-685C-3B63-BC89BBA8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9ACFE-515F-04A0-0ABB-0060AC8E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9DE03-67F8-FE7E-286D-E963CEFA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3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23B69-378F-FAFE-DAA7-E8321C41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26FF9-E902-5425-F3DA-3F277F11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928C4-72DA-0AEC-D649-6ACD9244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B1A2-BCE8-6716-7887-521C3A6F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DAA3-92F0-66BC-5A64-E47CBB7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57E6E-BE9F-31AA-6F62-682E6761B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DB2F3-E6EF-D0CA-0DDE-2898810A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A39E3-5E88-4713-F141-EACDC726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CC6F8-49D2-64F5-83D6-03984DEB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9C3E-55DC-14FB-11E9-DAB67A58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B9193-1C09-097B-6785-FE4C3F31D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1A99F-F375-0088-A534-B37834D62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9A6FA-6882-8470-FE9B-FEA170D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91DE-5E49-4084-FC92-4B786DCD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787BF-0A98-FA9E-E6FF-30095681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2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C6153-F4A3-38E2-7E62-66991D4C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4685-BE85-04B3-41F8-217377F5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3AB7-7E1B-8AC5-4A78-4F033ECA1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86DF-720C-4180-9534-4A0EED92A62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44F2-834C-CA6D-D5D2-A78C592B8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B63B-8E2C-26C0-14A4-7F212AEB4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D82C-D753-43DE-B17D-1398DAF7D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lay 2">
            <a:extLst>
              <a:ext uri="{FF2B5EF4-FFF2-40B4-BE49-F238E27FC236}">
                <a16:creationId xmlns:a16="http://schemas.microsoft.com/office/drawing/2014/main" id="{7C13C4C4-D516-196B-E6DD-33A1AF0CCEAB}"/>
              </a:ext>
            </a:extLst>
          </p:cNvPr>
          <p:cNvSpPr/>
          <p:nvPr/>
        </p:nvSpPr>
        <p:spPr>
          <a:xfrm>
            <a:off x="-138545" y="1340581"/>
            <a:ext cx="7863427" cy="5247425"/>
          </a:xfrm>
          <a:custGeom>
            <a:avLst/>
            <a:gdLst>
              <a:gd name="connsiteX0" fmla="*/ 0 w 4798142"/>
              <a:gd name="connsiteY0" fmla="*/ 0 h 4719484"/>
              <a:gd name="connsiteX1" fmla="*/ 2399071 w 4798142"/>
              <a:gd name="connsiteY1" fmla="*/ 0 h 4719484"/>
              <a:gd name="connsiteX2" fmla="*/ 4798142 w 4798142"/>
              <a:gd name="connsiteY2" fmla="*/ 2359742 h 4719484"/>
              <a:gd name="connsiteX3" fmla="*/ 2399071 w 4798142"/>
              <a:gd name="connsiteY3" fmla="*/ 4719484 h 4719484"/>
              <a:gd name="connsiteX4" fmla="*/ 0 w 4798142"/>
              <a:gd name="connsiteY4" fmla="*/ 4719484 h 4719484"/>
              <a:gd name="connsiteX5" fmla="*/ 0 w 4798142"/>
              <a:gd name="connsiteY5" fmla="*/ 0 h 4719484"/>
              <a:gd name="connsiteX0" fmla="*/ 1877962 w 6676104"/>
              <a:gd name="connsiteY0" fmla="*/ 0 h 4729316"/>
              <a:gd name="connsiteX1" fmla="*/ 4277033 w 6676104"/>
              <a:gd name="connsiteY1" fmla="*/ 0 h 4729316"/>
              <a:gd name="connsiteX2" fmla="*/ 6676104 w 6676104"/>
              <a:gd name="connsiteY2" fmla="*/ 2359742 h 4729316"/>
              <a:gd name="connsiteX3" fmla="*/ 4277033 w 6676104"/>
              <a:gd name="connsiteY3" fmla="*/ 4719484 h 4729316"/>
              <a:gd name="connsiteX4" fmla="*/ 0 w 6676104"/>
              <a:gd name="connsiteY4" fmla="*/ 4729316 h 4729316"/>
              <a:gd name="connsiteX5" fmla="*/ 1877962 w 6676104"/>
              <a:gd name="connsiteY5" fmla="*/ 0 h 4729316"/>
              <a:gd name="connsiteX0" fmla="*/ 0 w 6685936"/>
              <a:gd name="connsiteY0" fmla="*/ 0 h 4729316"/>
              <a:gd name="connsiteX1" fmla="*/ 4286865 w 6685936"/>
              <a:gd name="connsiteY1" fmla="*/ 0 h 4729316"/>
              <a:gd name="connsiteX2" fmla="*/ 6685936 w 6685936"/>
              <a:gd name="connsiteY2" fmla="*/ 2359742 h 4729316"/>
              <a:gd name="connsiteX3" fmla="*/ 4286865 w 6685936"/>
              <a:gd name="connsiteY3" fmla="*/ 4719484 h 4729316"/>
              <a:gd name="connsiteX4" fmla="*/ 9832 w 6685936"/>
              <a:gd name="connsiteY4" fmla="*/ 4729316 h 4729316"/>
              <a:gd name="connsiteX5" fmla="*/ 0 w 6685936"/>
              <a:gd name="connsiteY5" fmla="*/ 0 h 4729316"/>
              <a:gd name="connsiteX0" fmla="*/ 231046 w 6676138"/>
              <a:gd name="connsiteY0" fmla="*/ 0 h 4729316"/>
              <a:gd name="connsiteX1" fmla="*/ 4277067 w 6676138"/>
              <a:gd name="connsiteY1" fmla="*/ 0 h 4729316"/>
              <a:gd name="connsiteX2" fmla="*/ 6676138 w 6676138"/>
              <a:gd name="connsiteY2" fmla="*/ 2359742 h 4729316"/>
              <a:gd name="connsiteX3" fmla="*/ 4277067 w 6676138"/>
              <a:gd name="connsiteY3" fmla="*/ 4719484 h 4729316"/>
              <a:gd name="connsiteX4" fmla="*/ 34 w 6676138"/>
              <a:gd name="connsiteY4" fmla="*/ 4729316 h 4729316"/>
              <a:gd name="connsiteX5" fmla="*/ 231046 w 6676138"/>
              <a:gd name="connsiteY5" fmla="*/ 0 h 4729316"/>
              <a:gd name="connsiteX0" fmla="*/ 0 w 6445092"/>
              <a:gd name="connsiteY0" fmla="*/ 0 h 4729316"/>
              <a:gd name="connsiteX1" fmla="*/ 4046021 w 6445092"/>
              <a:gd name="connsiteY1" fmla="*/ 0 h 4729316"/>
              <a:gd name="connsiteX2" fmla="*/ 6445092 w 6445092"/>
              <a:gd name="connsiteY2" fmla="*/ 2359742 h 4729316"/>
              <a:gd name="connsiteX3" fmla="*/ 4046021 w 6445092"/>
              <a:gd name="connsiteY3" fmla="*/ 4719484 h 4729316"/>
              <a:gd name="connsiteX4" fmla="*/ 31728 w 6445092"/>
              <a:gd name="connsiteY4" fmla="*/ 4729316 h 4729316"/>
              <a:gd name="connsiteX5" fmla="*/ 0 w 6445092"/>
              <a:gd name="connsiteY5" fmla="*/ 0 h 4729316"/>
              <a:gd name="connsiteX0" fmla="*/ 0 w 6423198"/>
              <a:gd name="connsiteY0" fmla="*/ 10947 h 4729316"/>
              <a:gd name="connsiteX1" fmla="*/ 4024127 w 6423198"/>
              <a:gd name="connsiteY1" fmla="*/ 0 h 4729316"/>
              <a:gd name="connsiteX2" fmla="*/ 6423198 w 6423198"/>
              <a:gd name="connsiteY2" fmla="*/ 2359742 h 4729316"/>
              <a:gd name="connsiteX3" fmla="*/ 4024127 w 6423198"/>
              <a:gd name="connsiteY3" fmla="*/ 4719484 h 4729316"/>
              <a:gd name="connsiteX4" fmla="*/ 9834 w 6423198"/>
              <a:gd name="connsiteY4" fmla="*/ 4729316 h 4729316"/>
              <a:gd name="connsiteX5" fmla="*/ 0 w 6423198"/>
              <a:gd name="connsiteY5" fmla="*/ 10947 h 4729316"/>
              <a:gd name="connsiteX0" fmla="*/ 1946 w 6425144"/>
              <a:gd name="connsiteY0" fmla="*/ 10947 h 4740264"/>
              <a:gd name="connsiteX1" fmla="*/ 4026073 w 6425144"/>
              <a:gd name="connsiteY1" fmla="*/ 0 h 4740264"/>
              <a:gd name="connsiteX2" fmla="*/ 6425144 w 6425144"/>
              <a:gd name="connsiteY2" fmla="*/ 2359742 h 4740264"/>
              <a:gd name="connsiteX3" fmla="*/ 4026073 w 6425144"/>
              <a:gd name="connsiteY3" fmla="*/ 4719484 h 4740264"/>
              <a:gd name="connsiteX4" fmla="*/ 833 w 6425144"/>
              <a:gd name="connsiteY4" fmla="*/ 4740264 h 4740264"/>
              <a:gd name="connsiteX5" fmla="*/ 1946 w 6425144"/>
              <a:gd name="connsiteY5" fmla="*/ 10947 h 4740264"/>
              <a:gd name="connsiteX0" fmla="*/ 0 w 9105543"/>
              <a:gd name="connsiteY0" fmla="*/ 0 h 4748896"/>
              <a:gd name="connsiteX1" fmla="*/ 6706472 w 9105543"/>
              <a:gd name="connsiteY1" fmla="*/ 8632 h 4748896"/>
              <a:gd name="connsiteX2" fmla="*/ 9105543 w 9105543"/>
              <a:gd name="connsiteY2" fmla="*/ 2368374 h 4748896"/>
              <a:gd name="connsiteX3" fmla="*/ 6706472 w 9105543"/>
              <a:gd name="connsiteY3" fmla="*/ 4728116 h 4748896"/>
              <a:gd name="connsiteX4" fmla="*/ 2681232 w 9105543"/>
              <a:gd name="connsiteY4" fmla="*/ 4748896 h 4748896"/>
              <a:gd name="connsiteX5" fmla="*/ 0 w 9105543"/>
              <a:gd name="connsiteY5" fmla="*/ 0 h 4748896"/>
              <a:gd name="connsiteX0" fmla="*/ 0 w 9105543"/>
              <a:gd name="connsiteY0" fmla="*/ 0 h 4846792"/>
              <a:gd name="connsiteX1" fmla="*/ 6706472 w 9105543"/>
              <a:gd name="connsiteY1" fmla="*/ 8632 h 4846792"/>
              <a:gd name="connsiteX2" fmla="*/ 9105543 w 9105543"/>
              <a:gd name="connsiteY2" fmla="*/ 2368374 h 4846792"/>
              <a:gd name="connsiteX3" fmla="*/ 6706472 w 9105543"/>
              <a:gd name="connsiteY3" fmla="*/ 4728116 h 4846792"/>
              <a:gd name="connsiteX4" fmla="*/ 18465 w 9105543"/>
              <a:gd name="connsiteY4" fmla="*/ 4846792 h 4846792"/>
              <a:gd name="connsiteX5" fmla="*/ 0 w 9105543"/>
              <a:gd name="connsiteY5" fmla="*/ 0 h 4846792"/>
              <a:gd name="connsiteX0" fmla="*/ 0 w 9105543"/>
              <a:gd name="connsiteY0" fmla="*/ 0 h 4758686"/>
              <a:gd name="connsiteX1" fmla="*/ 6706472 w 9105543"/>
              <a:gd name="connsiteY1" fmla="*/ 8632 h 4758686"/>
              <a:gd name="connsiteX2" fmla="*/ 9105543 w 9105543"/>
              <a:gd name="connsiteY2" fmla="*/ 2368374 h 4758686"/>
              <a:gd name="connsiteX3" fmla="*/ 6706472 w 9105543"/>
              <a:gd name="connsiteY3" fmla="*/ 4728116 h 4758686"/>
              <a:gd name="connsiteX4" fmla="*/ 38045 w 9105543"/>
              <a:gd name="connsiteY4" fmla="*/ 4758686 h 4758686"/>
              <a:gd name="connsiteX5" fmla="*/ 0 w 9105543"/>
              <a:gd name="connsiteY5" fmla="*/ 0 h 4758686"/>
              <a:gd name="connsiteX0" fmla="*/ 0 w 9105543"/>
              <a:gd name="connsiteY0" fmla="*/ 0 h 4768475"/>
              <a:gd name="connsiteX1" fmla="*/ 6706472 w 9105543"/>
              <a:gd name="connsiteY1" fmla="*/ 8632 h 4768475"/>
              <a:gd name="connsiteX2" fmla="*/ 9105543 w 9105543"/>
              <a:gd name="connsiteY2" fmla="*/ 2368374 h 4768475"/>
              <a:gd name="connsiteX3" fmla="*/ 6706472 w 9105543"/>
              <a:gd name="connsiteY3" fmla="*/ 4728116 h 4768475"/>
              <a:gd name="connsiteX4" fmla="*/ 18465 w 9105543"/>
              <a:gd name="connsiteY4" fmla="*/ 4768475 h 4768475"/>
              <a:gd name="connsiteX5" fmla="*/ 0 w 9105543"/>
              <a:gd name="connsiteY5" fmla="*/ 0 h 4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5543" h="4768475">
                <a:moveTo>
                  <a:pt x="0" y="0"/>
                </a:moveTo>
                <a:lnTo>
                  <a:pt x="6706472" y="8632"/>
                </a:lnTo>
                <a:cubicBezTo>
                  <a:pt x="8031442" y="8632"/>
                  <a:pt x="9105543" y="1065124"/>
                  <a:pt x="9105543" y="2368374"/>
                </a:cubicBezTo>
                <a:cubicBezTo>
                  <a:pt x="9105543" y="3671624"/>
                  <a:pt x="8031442" y="4728116"/>
                  <a:pt x="6706472" y="4728116"/>
                </a:cubicBezTo>
                <a:lnTo>
                  <a:pt x="18465" y="4768475"/>
                </a:lnTo>
                <a:cubicBezTo>
                  <a:pt x="15188" y="3192036"/>
                  <a:pt x="3277" y="157643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F93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4B0E99-EBB6-B13D-8D6E-874EAFAFA107}"/>
              </a:ext>
            </a:extLst>
          </p:cNvPr>
          <p:cNvSpPr/>
          <p:nvPr/>
        </p:nvSpPr>
        <p:spPr>
          <a:xfrm>
            <a:off x="6354190" y="1446896"/>
            <a:ext cx="526711" cy="526711"/>
          </a:xfrm>
          <a:prstGeom prst="ellipse">
            <a:avLst/>
          </a:prstGeom>
          <a:solidFill>
            <a:srgbClr val="C725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5944A-3120-ECD0-69EB-8B37818E5246}"/>
              </a:ext>
            </a:extLst>
          </p:cNvPr>
          <p:cNvSpPr txBox="1">
            <a:spLocks/>
          </p:cNvSpPr>
          <p:nvPr/>
        </p:nvSpPr>
        <p:spPr>
          <a:xfrm>
            <a:off x="7999000" y="2995066"/>
            <a:ext cx="4031305" cy="1393398"/>
          </a:xfrm>
          <a:prstGeom prst="rect">
            <a:avLst/>
          </a:prstGeom>
        </p:spPr>
        <p:txBody>
          <a:bodyPr vert="horz" lIns="91126" tIns="45562" rIns="91126" bIns="4556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5B6770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2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C2S National Women’s Leadership Network (Online) Talks Menopause</a:t>
            </a:r>
          </a:p>
          <a:p>
            <a:endParaRPr lang="en-GB" sz="25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Sarah Taylor</a:t>
            </a:r>
            <a:endParaRPr lang="en-GB" sz="25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group of gray letters&#10;&#10;Description automatically generated">
            <a:extLst>
              <a:ext uri="{FF2B5EF4-FFF2-40B4-BE49-F238E27FC236}">
                <a16:creationId xmlns:a16="http://schemas.microsoft.com/office/drawing/2014/main" id="{75CAD679-0650-0E95-648A-40D3D010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2471191"/>
            <a:ext cx="6026418" cy="1145681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595E3037-5A91-5EBA-B3E9-BA2C8A085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7" y="4226208"/>
            <a:ext cx="5249197" cy="17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C83EFC-DF04-0361-FE9C-66D06267DDC8}"/>
              </a:ext>
            </a:extLst>
          </p:cNvPr>
          <p:cNvSpPr/>
          <p:nvPr/>
        </p:nvSpPr>
        <p:spPr>
          <a:xfrm>
            <a:off x="0" y="238991"/>
            <a:ext cx="12192000" cy="661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7A661-7092-006D-101D-ADA728309BA6}"/>
              </a:ext>
            </a:extLst>
          </p:cNvPr>
          <p:cNvGrpSpPr/>
          <p:nvPr/>
        </p:nvGrpSpPr>
        <p:grpSpPr>
          <a:xfrm>
            <a:off x="5202484" y="371053"/>
            <a:ext cx="1787029" cy="2029230"/>
            <a:chOff x="4398325" y="2051379"/>
            <a:chExt cx="3347728" cy="372030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069684D-B3C9-084B-7494-9F7AC7F50C0B}"/>
                </a:ext>
              </a:extLst>
            </p:cNvPr>
            <p:cNvSpPr/>
            <p:nvPr/>
          </p:nvSpPr>
          <p:spPr>
            <a:xfrm>
              <a:off x="4818784" y="2051379"/>
              <a:ext cx="2506807" cy="275524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77" t="-384" r="-923" b="-487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6BB43D-18A5-7299-2C48-021694214FD0}"/>
                </a:ext>
              </a:extLst>
            </p:cNvPr>
            <p:cNvSpPr txBox="1"/>
            <p:nvPr/>
          </p:nvSpPr>
          <p:spPr>
            <a:xfrm>
              <a:off x="4398325" y="4925289"/>
              <a:ext cx="3347728" cy="846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5B677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Sarah Taylor</a:t>
              </a:r>
            </a:p>
            <a:p>
              <a:pPr algn="ctr"/>
              <a:r>
                <a:rPr lang="en-GB" sz="1200" dirty="0">
                  <a:solidFill>
                    <a:srgbClr val="5B6770"/>
                  </a:solidFill>
                </a:rPr>
                <a:t>People &amp; Culture Director</a:t>
              </a:r>
            </a:p>
          </p:txBody>
        </p:sp>
      </p:grpSp>
      <p:pic>
        <p:nvPicPr>
          <p:cNvPr id="10" name="Picture 9" descr="A group of colorful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12B11C52-EDEC-C80C-9986-FDA0B889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9" t="-25918" r="-1" b="-24770"/>
          <a:stretch/>
        </p:blipFill>
        <p:spPr>
          <a:xfrm>
            <a:off x="10079182" y="5922820"/>
            <a:ext cx="2112818" cy="789708"/>
          </a:xfrm>
          <a:prstGeom prst="rect">
            <a:avLst/>
          </a:prstGeom>
        </p:spPr>
      </p:pic>
      <p:pic>
        <p:nvPicPr>
          <p:cNvPr id="11" name="Picture 10" descr="A group of gray letters&#10;&#10;Description automatically generated">
            <a:extLst>
              <a:ext uri="{FF2B5EF4-FFF2-40B4-BE49-F238E27FC236}">
                <a16:creationId xmlns:a16="http://schemas.microsoft.com/office/drawing/2014/main" id="{87FCE524-7ACA-503B-D838-BC331522B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397" r="-8959" b="-44337"/>
          <a:stretch/>
        </p:blipFill>
        <p:spPr>
          <a:xfrm>
            <a:off x="477360" y="415635"/>
            <a:ext cx="1338142" cy="461665"/>
          </a:xfrm>
          <a:prstGeom prst="rect">
            <a:avLst/>
          </a:prstGeom>
        </p:spPr>
      </p:pic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9B22FCDB-28C4-C6D2-2AB6-3289073644D2}"/>
              </a:ext>
            </a:extLst>
          </p:cNvPr>
          <p:cNvSpPr/>
          <p:nvPr/>
        </p:nvSpPr>
        <p:spPr>
          <a:xfrm>
            <a:off x="4398749" y="2542285"/>
            <a:ext cx="3394501" cy="3197997"/>
          </a:xfrm>
          <a:prstGeom prst="roundRect">
            <a:avLst/>
          </a:prstGeom>
          <a:solidFill>
            <a:srgbClr val="E7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7"/>
          </a:p>
        </p:txBody>
      </p:sp>
      <p:sp>
        <p:nvSpPr>
          <p:cNvPr id="9" name="Rounded Rectangle 66">
            <a:extLst>
              <a:ext uri="{FF2B5EF4-FFF2-40B4-BE49-F238E27FC236}">
                <a16:creationId xmlns:a16="http://schemas.microsoft.com/office/drawing/2014/main" id="{849D9CDD-47BC-D06E-7B2C-90D87AB8CE92}"/>
              </a:ext>
            </a:extLst>
          </p:cNvPr>
          <p:cNvSpPr/>
          <p:nvPr/>
        </p:nvSpPr>
        <p:spPr>
          <a:xfrm>
            <a:off x="7930446" y="2542285"/>
            <a:ext cx="3394501" cy="3197997"/>
          </a:xfrm>
          <a:prstGeom prst="roundRect">
            <a:avLst/>
          </a:prstGeom>
          <a:solidFill>
            <a:srgbClr val="E7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7" dirty="0"/>
          </a:p>
        </p:txBody>
      </p:sp>
      <p:sp>
        <p:nvSpPr>
          <p:cNvPr id="12" name="Rounded Rectangle 63">
            <a:extLst>
              <a:ext uri="{FF2B5EF4-FFF2-40B4-BE49-F238E27FC236}">
                <a16:creationId xmlns:a16="http://schemas.microsoft.com/office/drawing/2014/main" id="{FA1EE0F1-CEAB-83A8-C59D-E1D6357F82A2}"/>
              </a:ext>
            </a:extLst>
          </p:cNvPr>
          <p:cNvSpPr/>
          <p:nvPr/>
        </p:nvSpPr>
        <p:spPr>
          <a:xfrm>
            <a:off x="867052" y="2543585"/>
            <a:ext cx="3394501" cy="3197997"/>
          </a:xfrm>
          <a:prstGeom prst="roundRect">
            <a:avLst/>
          </a:prstGeom>
          <a:solidFill>
            <a:srgbClr val="E7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21898-1241-D3ED-ED65-4A7CD3CB980A}"/>
              </a:ext>
            </a:extLst>
          </p:cNvPr>
          <p:cNvSpPr txBox="1"/>
          <p:nvPr/>
        </p:nvSpPr>
        <p:spPr>
          <a:xfrm>
            <a:off x="8576228" y="4173779"/>
            <a:ext cx="2121497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73861">
              <a:defRPr/>
            </a:pPr>
            <a:r>
              <a:rPr lang="en-US" b="1" dirty="0">
                <a:solidFill>
                  <a:srgbClr val="C72534"/>
                </a:solidFill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My Journey So Far With The Menopause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738C4-C3A6-72C9-069C-EAF10E8F1E18}"/>
              </a:ext>
            </a:extLst>
          </p:cNvPr>
          <p:cNvSpPr txBox="1"/>
          <p:nvPr/>
        </p:nvSpPr>
        <p:spPr>
          <a:xfrm>
            <a:off x="1907437" y="4208030"/>
            <a:ext cx="143752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73861">
              <a:defRPr/>
            </a:pPr>
            <a:r>
              <a:rPr lang="en-US" b="1" dirty="0">
                <a:solidFill>
                  <a:srgbClr val="5B2581"/>
                </a:solidFill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A Bit About 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4E4A8-CFD0-D3D9-C5D9-4025EB28F99B}"/>
              </a:ext>
            </a:extLst>
          </p:cNvPr>
          <p:cNvSpPr txBox="1"/>
          <p:nvPr/>
        </p:nvSpPr>
        <p:spPr>
          <a:xfrm>
            <a:off x="4993538" y="4262456"/>
            <a:ext cx="220492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73861">
              <a:defRPr/>
            </a:pPr>
            <a:r>
              <a:rPr lang="en-US" b="1" dirty="0">
                <a:solidFill>
                  <a:srgbClr val="1F939D"/>
                </a:solidFill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My Career Journey</a:t>
            </a:r>
          </a:p>
        </p:txBody>
      </p:sp>
      <p:pic>
        <p:nvPicPr>
          <p:cNvPr id="16" name="Picture 15" descr="Briefcase with solid fill">
            <a:extLst>
              <a:ext uri="{FF2B5EF4-FFF2-40B4-BE49-F238E27FC236}">
                <a16:creationId xmlns:a16="http://schemas.microsoft.com/office/drawing/2014/main" id="{DEA11F39-EFDA-2DCF-A0CA-AE3352FE6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7350" y="2778536"/>
            <a:ext cx="1257299" cy="1257299"/>
          </a:xfrm>
          <a:prstGeom prst="rect">
            <a:avLst/>
          </a:prstGeom>
        </p:spPr>
      </p:pic>
      <p:pic>
        <p:nvPicPr>
          <p:cNvPr id="17" name="Picture 16" descr="Route (Two Pins With A Path) with solid fill">
            <a:extLst>
              <a:ext uri="{FF2B5EF4-FFF2-40B4-BE49-F238E27FC236}">
                <a16:creationId xmlns:a16="http://schemas.microsoft.com/office/drawing/2014/main" id="{08C90078-7B93-68CF-346B-3C8AE599E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36872" y="2811156"/>
            <a:ext cx="1127463" cy="11274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84E11A5-27AC-45AA-D86B-586BE163FB3D}"/>
              </a:ext>
            </a:extLst>
          </p:cNvPr>
          <p:cNvSpPr/>
          <p:nvPr/>
        </p:nvSpPr>
        <p:spPr>
          <a:xfrm>
            <a:off x="2129063" y="5441433"/>
            <a:ext cx="934547" cy="880447"/>
          </a:xfrm>
          <a:prstGeom prst="ellipse">
            <a:avLst/>
          </a:prstGeom>
          <a:solidFill>
            <a:srgbClr val="5B2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3861">
              <a:defRPr/>
            </a:pPr>
            <a:r>
              <a:rPr lang="en-US" sz="1769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AA9E0E-3893-8721-F2A7-B258F679A034}"/>
              </a:ext>
            </a:extLst>
          </p:cNvPr>
          <p:cNvSpPr/>
          <p:nvPr/>
        </p:nvSpPr>
        <p:spPr>
          <a:xfrm>
            <a:off x="5628726" y="5490760"/>
            <a:ext cx="934547" cy="880447"/>
          </a:xfrm>
          <a:prstGeom prst="ellipse">
            <a:avLst/>
          </a:prstGeom>
          <a:solidFill>
            <a:srgbClr val="1F9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3861">
              <a:defRPr/>
            </a:pPr>
            <a:r>
              <a:rPr lang="en-US" sz="1769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04453F-76F1-C05A-74DA-FED1932CA2DB}"/>
              </a:ext>
            </a:extLst>
          </p:cNvPr>
          <p:cNvSpPr/>
          <p:nvPr/>
        </p:nvSpPr>
        <p:spPr>
          <a:xfrm>
            <a:off x="9233331" y="5439005"/>
            <a:ext cx="934547" cy="880447"/>
          </a:xfrm>
          <a:prstGeom prst="ellipse">
            <a:avLst/>
          </a:prstGeom>
          <a:solidFill>
            <a:srgbClr val="C72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3861">
              <a:defRPr/>
            </a:pPr>
            <a:r>
              <a:rPr lang="en-US" sz="1769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pic>
        <p:nvPicPr>
          <p:cNvPr id="28" name="Graphic 27" descr="Female Profile with solid fill">
            <a:extLst>
              <a:ext uri="{FF2B5EF4-FFF2-40B4-BE49-F238E27FC236}">
                <a16:creationId xmlns:a16="http://schemas.microsoft.com/office/drawing/2014/main" id="{E65295A1-564A-E7FA-7525-E2CDC5652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0269" y="2668034"/>
            <a:ext cx="1413708" cy="14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C83EFC-DF04-0361-FE9C-66D06267DDC8}"/>
              </a:ext>
            </a:extLst>
          </p:cNvPr>
          <p:cNvSpPr/>
          <p:nvPr/>
        </p:nvSpPr>
        <p:spPr>
          <a:xfrm>
            <a:off x="0" y="238991"/>
            <a:ext cx="12192000" cy="661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group of colorful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12B11C52-EDEC-C80C-9986-FDA0B8899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9" t="-25918" r="-1" b="-24770"/>
          <a:stretch/>
        </p:blipFill>
        <p:spPr>
          <a:xfrm>
            <a:off x="10079182" y="6017611"/>
            <a:ext cx="2112818" cy="789708"/>
          </a:xfrm>
          <a:prstGeom prst="rect">
            <a:avLst/>
          </a:prstGeom>
        </p:spPr>
      </p:pic>
      <p:pic>
        <p:nvPicPr>
          <p:cNvPr id="11" name="Picture 10" descr="A group of gray letters&#10;&#10;Description automatically generated">
            <a:extLst>
              <a:ext uri="{FF2B5EF4-FFF2-40B4-BE49-F238E27FC236}">
                <a16:creationId xmlns:a16="http://schemas.microsoft.com/office/drawing/2014/main" id="{87FCE524-7ACA-503B-D838-BC331522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397" r="-8349" b="-95830"/>
          <a:stretch/>
        </p:blipFill>
        <p:spPr>
          <a:xfrm>
            <a:off x="477360" y="415635"/>
            <a:ext cx="1330658" cy="5818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91DAE45-B859-F84E-8CDD-5B7738018312}"/>
              </a:ext>
            </a:extLst>
          </p:cNvPr>
          <p:cNvSpPr/>
          <p:nvPr/>
        </p:nvSpPr>
        <p:spPr>
          <a:xfrm>
            <a:off x="477360" y="928541"/>
            <a:ext cx="10859149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59676D"/>
                </a:solidFill>
                <a:effectLst/>
                <a:uLnTx/>
                <a:uFillTx/>
                <a:latin typeface="Poppins" panose="00000500000000000000" pitchFamily="2" charset="0"/>
                <a:ea typeface="Playfair Display SC" charset="0"/>
                <a:cs typeface="Poppins" panose="00000500000000000000" pitchFamily="2" charset="0"/>
                <a:sym typeface="Bebas Neue" charset="0"/>
              </a:rPr>
              <a:t>Menopause Awareness Campaign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A48D364-3DFD-B4C0-67A7-F2A1164207D6}"/>
              </a:ext>
            </a:extLst>
          </p:cNvPr>
          <p:cNvSpPr txBox="1"/>
          <p:nvPr/>
        </p:nvSpPr>
        <p:spPr>
          <a:xfrm>
            <a:off x="567806" y="5094280"/>
            <a:ext cx="2276696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normalizeH="0" baseline="0" noProof="0" dirty="0">
                <a:ln>
                  <a:noFill/>
                </a:ln>
                <a:solidFill>
                  <a:srgbClr val="5B2581"/>
                </a:solidFill>
                <a:effectLst/>
                <a:uLnTx/>
                <a:uFillTx/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Company Wide Session Run With Experts To Demystify The Menopause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FEFCD-B632-49DB-D0CB-A4F5D7BAD80D}"/>
              </a:ext>
            </a:extLst>
          </p:cNvPr>
          <p:cNvSpPr/>
          <p:nvPr/>
        </p:nvSpPr>
        <p:spPr>
          <a:xfrm>
            <a:off x="455426" y="1631073"/>
            <a:ext cx="1109562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3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5B6770"/>
                </a:solidFill>
                <a:latin typeface="Poppins" panose="00000500000000000000" pitchFamily="2" charset="0"/>
                <a:ea typeface="Lato Light" charset="0"/>
                <a:cs typeface="Poppins" panose="00000500000000000000" pitchFamily="2" charset="0"/>
              </a:rPr>
              <a:t>4 events run across the week to build awareness around menopause within the company focused on towards different audiences.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Poppins" panose="00000500000000000000" pitchFamily="2" charset="0"/>
              <a:ea typeface="Lato Light" charset="0"/>
              <a:cs typeface="Poppins" panose="00000500000000000000" pitchFamily="2" charset="0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042AF602-D269-8EA6-C76E-4E3F28958D8E}"/>
              </a:ext>
            </a:extLst>
          </p:cNvPr>
          <p:cNvSpPr txBox="1"/>
          <p:nvPr/>
        </p:nvSpPr>
        <p:spPr>
          <a:xfrm>
            <a:off x="3534934" y="5094280"/>
            <a:ext cx="227669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normalizeH="0" baseline="0" noProof="0" dirty="0">
                <a:ln>
                  <a:noFill/>
                </a:ln>
                <a:solidFill>
                  <a:srgbClr val="C72534"/>
                </a:solidFill>
                <a:effectLst/>
                <a:uLnTx/>
                <a:uFillTx/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Women Of The Business Came Together To Share Experience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6B3DE379-09F0-DCDF-4DFE-EC1CC44CE5FE}"/>
              </a:ext>
            </a:extLst>
          </p:cNvPr>
          <p:cNvSpPr txBox="1"/>
          <p:nvPr/>
        </p:nvSpPr>
        <p:spPr>
          <a:xfrm>
            <a:off x="6421622" y="5094281"/>
            <a:ext cx="227669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normalizeH="0" baseline="0" noProof="0" dirty="0">
                <a:ln>
                  <a:noFill/>
                </a:ln>
                <a:solidFill>
                  <a:srgbClr val="1F939D"/>
                </a:solidFill>
                <a:effectLst/>
                <a:uLnTx/>
                <a:uFillTx/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Men Of The Business Came To Discuss There Role To Support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64C9649C-D908-6268-A9D5-5E29E11A0C18}"/>
              </a:ext>
            </a:extLst>
          </p:cNvPr>
          <p:cNvSpPr txBox="1"/>
          <p:nvPr/>
        </p:nvSpPr>
        <p:spPr>
          <a:xfrm>
            <a:off x="9305312" y="5094281"/>
            <a:ext cx="2276696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6BE0E"/>
                </a:solidFill>
                <a:latin typeface="Poppins" panose="00000500000000000000" pitchFamily="2" charset="0"/>
                <a:ea typeface="Montserrat" charset="0"/>
                <a:cs typeface="Poppins" panose="00000500000000000000" pitchFamily="2" charset="0"/>
              </a:rPr>
              <a:t>Giving Local Teams A Chance To Reflect</a:t>
            </a:r>
            <a:endParaRPr kumimoji="0" lang="en-US" b="1" i="0" u="none" strike="noStrike" kern="1200" cap="none" normalizeH="0" baseline="0" noProof="0" dirty="0">
              <a:ln>
                <a:noFill/>
              </a:ln>
              <a:solidFill>
                <a:srgbClr val="B6BE0E"/>
              </a:solidFill>
              <a:effectLst/>
              <a:uLnTx/>
              <a:uFillTx/>
              <a:latin typeface="Poppins" panose="00000500000000000000" pitchFamily="2" charset="0"/>
              <a:ea typeface="Montserrat" charset="0"/>
              <a:cs typeface="Poppins" panose="000005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BF813D-B2C8-3C75-9384-7DBB297E8D20}"/>
              </a:ext>
            </a:extLst>
          </p:cNvPr>
          <p:cNvGrpSpPr/>
          <p:nvPr/>
        </p:nvGrpSpPr>
        <p:grpSpPr>
          <a:xfrm>
            <a:off x="9065419" y="2445674"/>
            <a:ext cx="2795505" cy="2648607"/>
            <a:chOff x="9065419" y="2445674"/>
            <a:chExt cx="2795505" cy="2648607"/>
          </a:xfrm>
        </p:grpSpPr>
        <p:sp>
          <p:nvSpPr>
            <p:cNvPr id="5" name="Rounded Rectangle 66">
              <a:extLst>
                <a:ext uri="{FF2B5EF4-FFF2-40B4-BE49-F238E27FC236}">
                  <a16:creationId xmlns:a16="http://schemas.microsoft.com/office/drawing/2014/main" id="{2736C9B1-C1AC-1146-1490-F7DBFD426B53}"/>
                </a:ext>
              </a:extLst>
            </p:cNvPr>
            <p:cNvSpPr/>
            <p:nvPr/>
          </p:nvSpPr>
          <p:spPr>
            <a:xfrm>
              <a:off x="9065419" y="2445674"/>
              <a:ext cx="2795505" cy="2648607"/>
            </a:xfrm>
            <a:prstGeom prst="roundRect">
              <a:avLst/>
            </a:prstGeom>
            <a:solidFill>
              <a:srgbClr val="E7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4" name="Picture 33" descr="A purple circle with a cup of coffee&#10;&#10;Description automatically generated">
              <a:extLst>
                <a:ext uri="{FF2B5EF4-FFF2-40B4-BE49-F238E27FC236}">
                  <a16:creationId xmlns:a16="http://schemas.microsoft.com/office/drawing/2014/main" id="{69AF90DF-AEBC-33F8-F2BC-B94CEA76A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631" y="2627438"/>
              <a:ext cx="2285079" cy="228507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3925C5-55F1-D394-4147-3BA562CA69D4}"/>
              </a:ext>
            </a:extLst>
          </p:cNvPr>
          <p:cNvGrpSpPr/>
          <p:nvPr/>
        </p:nvGrpSpPr>
        <p:grpSpPr>
          <a:xfrm>
            <a:off x="341956" y="2445674"/>
            <a:ext cx="2795505" cy="2648607"/>
            <a:chOff x="341956" y="2445674"/>
            <a:chExt cx="2795505" cy="2648607"/>
          </a:xfrm>
        </p:grpSpPr>
        <p:sp>
          <p:nvSpPr>
            <p:cNvPr id="9" name="Rounded Rectangle 63">
              <a:extLst>
                <a:ext uri="{FF2B5EF4-FFF2-40B4-BE49-F238E27FC236}">
                  <a16:creationId xmlns:a16="http://schemas.microsoft.com/office/drawing/2014/main" id="{A06823C5-061F-F255-8F28-436935D11CF0}"/>
                </a:ext>
              </a:extLst>
            </p:cNvPr>
            <p:cNvSpPr/>
            <p:nvPr/>
          </p:nvSpPr>
          <p:spPr>
            <a:xfrm>
              <a:off x="341956" y="2445674"/>
              <a:ext cx="2795505" cy="2648607"/>
            </a:xfrm>
            <a:prstGeom prst="roundRect">
              <a:avLst/>
            </a:prstGeom>
            <a:solidFill>
              <a:srgbClr val="E7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26" name="Picture 1" descr="signature_1162931555">
              <a:extLst>
                <a:ext uri="{FF2B5EF4-FFF2-40B4-BE49-F238E27FC236}">
                  <a16:creationId xmlns:a16="http://schemas.microsoft.com/office/drawing/2014/main" id="{9ABF7657-53E0-01BA-05C3-12D2F376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046" y="2915259"/>
              <a:ext cx="1748751" cy="28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A person smiling at camera&#10;&#10;Description automatically generated">
              <a:extLst>
                <a:ext uri="{FF2B5EF4-FFF2-40B4-BE49-F238E27FC236}">
                  <a16:creationId xmlns:a16="http://schemas.microsoft.com/office/drawing/2014/main" id="{7978A9E9-747A-8BB2-C63A-C426C73A2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95" y="2593793"/>
              <a:ext cx="868130" cy="809531"/>
            </a:xfrm>
            <a:prstGeom prst="rect">
              <a:avLst/>
            </a:prstGeom>
          </p:spPr>
        </p:pic>
        <p:pic>
          <p:nvPicPr>
            <p:cNvPr id="1028" name="Picture 4" descr="graphical user interface, website">
              <a:extLst>
                <a:ext uri="{FF2B5EF4-FFF2-40B4-BE49-F238E27FC236}">
                  <a16:creationId xmlns:a16="http://schemas.microsoft.com/office/drawing/2014/main" id="{525E2551-D77F-5514-A42E-18BB5BD5F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3" t="18851" r="7720" b="29893"/>
            <a:stretch/>
          </p:blipFill>
          <p:spPr bwMode="auto">
            <a:xfrm>
              <a:off x="420295" y="3545111"/>
              <a:ext cx="2641038" cy="13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9DF855-6314-6B62-4A09-A3E83E1A48B7}"/>
              </a:ext>
            </a:extLst>
          </p:cNvPr>
          <p:cNvGrpSpPr/>
          <p:nvPr/>
        </p:nvGrpSpPr>
        <p:grpSpPr>
          <a:xfrm>
            <a:off x="3249777" y="2445674"/>
            <a:ext cx="2795505" cy="2648607"/>
            <a:chOff x="3249777" y="2445674"/>
            <a:chExt cx="2795505" cy="2648607"/>
          </a:xfrm>
        </p:grpSpPr>
        <p:sp>
          <p:nvSpPr>
            <p:cNvPr id="4" name="Rounded Rectangle 65">
              <a:extLst>
                <a:ext uri="{FF2B5EF4-FFF2-40B4-BE49-F238E27FC236}">
                  <a16:creationId xmlns:a16="http://schemas.microsoft.com/office/drawing/2014/main" id="{E65B802E-FC72-0753-976E-BF07142B4690}"/>
                </a:ext>
              </a:extLst>
            </p:cNvPr>
            <p:cNvSpPr/>
            <p:nvPr/>
          </p:nvSpPr>
          <p:spPr>
            <a:xfrm>
              <a:off x="3249777" y="2445674"/>
              <a:ext cx="2795505" cy="2648607"/>
            </a:xfrm>
            <a:prstGeom prst="roundRect">
              <a:avLst/>
            </a:prstGeom>
            <a:solidFill>
              <a:srgbClr val="E7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8" name="Picture 37" descr="A close-up of a logo&#10;&#10;Description automatically generated">
              <a:extLst>
                <a:ext uri="{FF2B5EF4-FFF2-40B4-BE49-F238E27FC236}">
                  <a16:creationId xmlns:a16="http://schemas.microsoft.com/office/drawing/2014/main" id="{53B9A9CB-5D55-CEA0-C5B0-F5AEE7CA3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7" y="2515892"/>
              <a:ext cx="1623304" cy="913108"/>
            </a:xfrm>
            <a:prstGeom prst="rect">
              <a:avLst/>
            </a:prstGeom>
          </p:spPr>
        </p:pic>
        <p:pic>
          <p:nvPicPr>
            <p:cNvPr id="1030" name="Picture 6" descr="graphical user interface, text, application, chat or text message">
              <a:extLst>
                <a:ext uri="{FF2B5EF4-FFF2-40B4-BE49-F238E27FC236}">
                  <a16:creationId xmlns:a16="http://schemas.microsoft.com/office/drawing/2014/main" id="{49FAE5EB-E2C1-8AA8-1EB1-A39E4A695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0" t="18544" r="7848" b="29894"/>
            <a:stretch/>
          </p:blipFill>
          <p:spPr bwMode="auto">
            <a:xfrm>
              <a:off x="3324531" y="3491385"/>
              <a:ext cx="2645995" cy="1361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66A407-7704-1518-F4D9-6ECCFC575343}"/>
              </a:ext>
            </a:extLst>
          </p:cNvPr>
          <p:cNvGrpSpPr/>
          <p:nvPr/>
        </p:nvGrpSpPr>
        <p:grpSpPr>
          <a:xfrm>
            <a:off x="6157598" y="2445674"/>
            <a:ext cx="2795505" cy="2648607"/>
            <a:chOff x="6157598" y="2445674"/>
            <a:chExt cx="2795505" cy="2648607"/>
          </a:xfrm>
        </p:grpSpPr>
        <p:sp>
          <p:nvSpPr>
            <p:cNvPr id="27" name="Rounded Rectangle 66">
              <a:extLst>
                <a:ext uri="{FF2B5EF4-FFF2-40B4-BE49-F238E27FC236}">
                  <a16:creationId xmlns:a16="http://schemas.microsoft.com/office/drawing/2014/main" id="{02CE70CE-326B-4E65-ECC3-689A48297CFB}"/>
                </a:ext>
              </a:extLst>
            </p:cNvPr>
            <p:cNvSpPr/>
            <p:nvPr/>
          </p:nvSpPr>
          <p:spPr>
            <a:xfrm>
              <a:off x="6157598" y="2445674"/>
              <a:ext cx="2795505" cy="2648607"/>
            </a:xfrm>
            <a:prstGeom prst="roundRect">
              <a:avLst/>
            </a:prstGeom>
            <a:solidFill>
              <a:srgbClr val="E7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6" name="Picture 35" descr="A logo with text and symbols&#10;&#10;Description automatically generated with medium confidence">
              <a:extLst>
                <a:ext uri="{FF2B5EF4-FFF2-40B4-BE49-F238E27FC236}">
                  <a16:creationId xmlns:a16="http://schemas.microsoft.com/office/drawing/2014/main" id="{3B08C407-F181-B44A-D4E7-B480C460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323" y="2522710"/>
              <a:ext cx="1640051" cy="922529"/>
            </a:xfrm>
            <a:prstGeom prst="rect">
              <a:avLst/>
            </a:prstGeom>
          </p:spPr>
        </p:pic>
        <p:pic>
          <p:nvPicPr>
            <p:cNvPr id="1032" name="Picture 8" descr="No alternative text description for this image">
              <a:extLst>
                <a:ext uri="{FF2B5EF4-FFF2-40B4-BE49-F238E27FC236}">
                  <a16:creationId xmlns:a16="http://schemas.microsoft.com/office/drawing/2014/main" id="{1D51C208-0422-6384-3C5E-2EAD7F33E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3" t="18851" r="7720" b="29893"/>
            <a:stretch/>
          </p:blipFill>
          <p:spPr bwMode="auto">
            <a:xfrm>
              <a:off x="6244746" y="3524273"/>
              <a:ext cx="2621203" cy="132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36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C83EFC-DF04-0361-FE9C-66D06267DDC8}"/>
              </a:ext>
            </a:extLst>
          </p:cNvPr>
          <p:cNvSpPr/>
          <p:nvPr/>
        </p:nvSpPr>
        <p:spPr>
          <a:xfrm>
            <a:off x="0" y="238991"/>
            <a:ext cx="12192000" cy="661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group of colorful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12B11C52-EDEC-C80C-9986-FDA0B8899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9" t="-25918" r="-1" b="-24770"/>
          <a:stretch/>
        </p:blipFill>
        <p:spPr>
          <a:xfrm>
            <a:off x="10079182" y="6017611"/>
            <a:ext cx="2112818" cy="789708"/>
          </a:xfrm>
          <a:prstGeom prst="rect">
            <a:avLst/>
          </a:prstGeom>
        </p:spPr>
      </p:pic>
      <p:pic>
        <p:nvPicPr>
          <p:cNvPr id="11" name="Picture 10" descr="A group of gray letters&#10;&#10;Description automatically generated">
            <a:extLst>
              <a:ext uri="{FF2B5EF4-FFF2-40B4-BE49-F238E27FC236}">
                <a16:creationId xmlns:a16="http://schemas.microsoft.com/office/drawing/2014/main" id="{87FCE524-7ACA-503B-D838-BC331522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397" r="-8349" b="-95830"/>
          <a:stretch/>
        </p:blipFill>
        <p:spPr>
          <a:xfrm>
            <a:off x="477360" y="415635"/>
            <a:ext cx="1330658" cy="5818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91DAE45-B859-F84E-8CDD-5B7738018312}"/>
              </a:ext>
            </a:extLst>
          </p:cNvPr>
          <p:cNvSpPr/>
          <p:nvPr/>
        </p:nvSpPr>
        <p:spPr>
          <a:xfrm>
            <a:off x="477360" y="928541"/>
            <a:ext cx="10859149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59676D"/>
                </a:solidFill>
                <a:effectLst/>
                <a:uLnTx/>
                <a:uFillTx/>
                <a:latin typeface="Poppins" panose="00000500000000000000" pitchFamily="2" charset="0"/>
                <a:ea typeface="Playfair Display SC" charset="0"/>
                <a:cs typeface="Poppins" panose="00000500000000000000" pitchFamily="2" charset="0"/>
                <a:sym typeface="Bebas Neue" charset="0"/>
              </a:rPr>
              <a:t>The Journey Continues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FEFCD-B632-49DB-D0CB-A4F5D7BAD80D}"/>
              </a:ext>
            </a:extLst>
          </p:cNvPr>
          <p:cNvSpPr/>
          <p:nvPr/>
        </p:nvSpPr>
        <p:spPr>
          <a:xfrm>
            <a:off x="477360" y="1483893"/>
            <a:ext cx="1109562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3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5B6770"/>
                </a:solidFill>
                <a:latin typeface="Poppins" panose="00000500000000000000" pitchFamily="2" charset="0"/>
                <a:ea typeface="Lato Light" charset="0"/>
                <a:cs typeface="Poppins" panose="00000500000000000000" pitchFamily="2" charset="0"/>
              </a:rPr>
              <a:t>We didn’t want it to be just a weeks focus which we then moved on from. We backed up our learning with further support and a Menopause policy.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Poppins" panose="00000500000000000000" pitchFamily="2" charset="0"/>
              <a:ea typeface="Lato Light" charset="0"/>
              <a:cs typeface="Poppins" panose="00000500000000000000" pitchFamily="2" charset="0"/>
            </a:endParaRPr>
          </a:p>
        </p:txBody>
      </p:sp>
      <p:sp>
        <p:nvSpPr>
          <p:cNvPr id="2" name="Rounded Rectangle 66">
            <a:extLst>
              <a:ext uri="{FF2B5EF4-FFF2-40B4-BE49-F238E27FC236}">
                <a16:creationId xmlns:a16="http://schemas.microsoft.com/office/drawing/2014/main" id="{D5E9CA98-4E3D-5746-B35E-9339B3CF2934}"/>
              </a:ext>
            </a:extLst>
          </p:cNvPr>
          <p:cNvSpPr/>
          <p:nvPr/>
        </p:nvSpPr>
        <p:spPr>
          <a:xfrm>
            <a:off x="1633303" y="2181146"/>
            <a:ext cx="8310952" cy="4325305"/>
          </a:xfrm>
          <a:prstGeom prst="roundRect">
            <a:avLst/>
          </a:prstGeom>
          <a:solidFill>
            <a:srgbClr val="E7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7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DB4D7E-CBEF-D39D-F133-5708EC27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9705">
            <a:off x="7105295" y="2625787"/>
            <a:ext cx="2276130" cy="3445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9A5283-64F0-6A8A-0000-A3516D7E1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4250">
            <a:off x="5764301" y="2458303"/>
            <a:ext cx="2714655" cy="3394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7CBA4-8A9B-C2E0-83FC-72DACAD29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454" y="2451045"/>
            <a:ext cx="2650933" cy="3189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EA460-7920-E283-85E3-65153CE0D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80024">
            <a:off x="3009869" y="2679959"/>
            <a:ext cx="2677203" cy="328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3FF03-A216-4E7D-E64E-F2B62E88E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88964">
            <a:off x="2425306" y="2727955"/>
            <a:ext cx="2565703" cy="34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8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lay 2" descr="Woman wearing glasses">
            <a:extLst>
              <a:ext uri="{FF2B5EF4-FFF2-40B4-BE49-F238E27FC236}">
                <a16:creationId xmlns:a16="http://schemas.microsoft.com/office/drawing/2014/main" id="{7C13C4C4-D516-196B-E6DD-33A1AF0CCEAB}"/>
              </a:ext>
            </a:extLst>
          </p:cNvPr>
          <p:cNvSpPr/>
          <p:nvPr/>
        </p:nvSpPr>
        <p:spPr>
          <a:xfrm>
            <a:off x="-2220860" y="1340581"/>
            <a:ext cx="10020110" cy="5247425"/>
          </a:xfrm>
          <a:custGeom>
            <a:avLst/>
            <a:gdLst>
              <a:gd name="connsiteX0" fmla="*/ 0 w 4798142"/>
              <a:gd name="connsiteY0" fmla="*/ 0 h 4719484"/>
              <a:gd name="connsiteX1" fmla="*/ 2399071 w 4798142"/>
              <a:gd name="connsiteY1" fmla="*/ 0 h 4719484"/>
              <a:gd name="connsiteX2" fmla="*/ 4798142 w 4798142"/>
              <a:gd name="connsiteY2" fmla="*/ 2359742 h 4719484"/>
              <a:gd name="connsiteX3" fmla="*/ 2399071 w 4798142"/>
              <a:gd name="connsiteY3" fmla="*/ 4719484 h 4719484"/>
              <a:gd name="connsiteX4" fmla="*/ 0 w 4798142"/>
              <a:gd name="connsiteY4" fmla="*/ 4719484 h 4719484"/>
              <a:gd name="connsiteX5" fmla="*/ 0 w 4798142"/>
              <a:gd name="connsiteY5" fmla="*/ 0 h 4719484"/>
              <a:gd name="connsiteX0" fmla="*/ 1877962 w 6676104"/>
              <a:gd name="connsiteY0" fmla="*/ 0 h 4729316"/>
              <a:gd name="connsiteX1" fmla="*/ 4277033 w 6676104"/>
              <a:gd name="connsiteY1" fmla="*/ 0 h 4729316"/>
              <a:gd name="connsiteX2" fmla="*/ 6676104 w 6676104"/>
              <a:gd name="connsiteY2" fmla="*/ 2359742 h 4729316"/>
              <a:gd name="connsiteX3" fmla="*/ 4277033 w 6676104"/>
              <a:gd name="connsiteY3" fmla="*/ 4719484 h 4729316"/>
              <a:gd name="connsiteX4" fmla="*/ 0 w 6676104"/>
              <a:gd name="connsiteY4" fmla="*/ 4729316 h 4729316"/>
              <a:gd name="connsiteX5" fmla="*/ 1877962 w 6676104"/>
              <a:gd name="connsiteY5" fmla="*/ 0 h 4729316"/>
              <a:gd name="connsiteX0" fmla="*/ 0 w 6685936"/>
              <a:gd name="connsiteY0" fmla="*/ 0 h 4729316"/>
              <a:gd name="connsiteX1" fmla="*/ 4286865 w 6685936"/>
              <a:gd name="connsiteY1" fmla="*/ 0 h 4729316"/>
              <a:gd name="connsiteX2" fmla="*/ 6685936 w 6685936"/>
              <a:gd name="connsiteY2" fmla="*/ 2359742 h 4729316"/>
              <a:gd name="connsiteX3" fmla="*/ 4286865 w 6685936"/>
              <a:gd name="connsiteY3" fmla="*/ 4719484 h 4729316"/>
              <a:gd name="connsiteX4" fmla="*/ 9832 w 6685936"/>
              <a:gd name="connsiteY4" fmla="*/ 4729316 h 4729316"/>
              <a:gd name="connsiteX5" fmla="*/ 0 w 6685936"/>
              <a:gd name="connsiteY5" fmla="*/ 0 h 4729316"/>
              <a:gd name="connsiteX0" fmla="*/ 231046 w 6676138"/>
              <a:gd name="connsiteY0" fmla="*/ 0 h 4729316"/>
              <a:gd name="connsiteX1" fmla="*/ 4277067 w 6676138"/>
              <a:gd name="connsiteY1" fmla="*/ 0 h 4729316"/>
              <a:gd name="connsiteX2" fmla="*/ 6676138 w 6676138"/>
              <a:gd name="connsiteY2" fmla="*/ 2359742 h 4729316"/>
              <a:gd name="connsiteX3" fmla="*/ 4277067 w 6676138"/>
              <a:gd name="connsiteY3" fmla="*/ 4719484 h 4729316"/>
              <a:gd name="connsiteX4" fmla="*/ 34 w 6676138"/>
              <a:gd name="connsiteY4" fmla="*/ 4729316 h 4729316"/>
              <a:gd name="connsiteX5" fmla="*/ 231046 w 6676138"/>
              <a:gd name="connsiteY5" fmla="*/ 0 h 4729316"/>
              <a:gd name="connsiteX0" fmla="*/ 0 w 6445092"/>
              <a:gd name="connsiteY0" fmla="*/ 0 h 4729316"/>
              <a:gd name="connsiteX1" fmla="*/ 4046021 w 6445092"/>
              <a:gd name="connsiteY1" fmla="*/ 0 h 4729316"/>
              <a:gd name="connsiteX2" fmla="*/ 6445092 w 6445092"/>
              <a:gd name="connsiteY2" fmla="*/ 2359742 h 4729316"/>
              <a:gd name="connsiteX3" fmla="*/ 4046021 w 6445092"/>
              <a:gd name="connsiteY3" fmla="*/ 4719484 h 4729316"/>
              <a:gd name="connsiteX4" fmla="*/ 31728 w 6445092"/>
              <a:gd name="connsiteY4" fmla="*/ 4729316 h 4729316"/>
              <a:gd name="connsiteX5" fmla="*/ 0 w 6445092"/>
              <a:gd name="connsiteY5" fmla="*/ 0 h 4729316"/>
              <a:gd name="connsiteX0" fmla="*/ 0 w 6423198"/>
              <a:gd name="connsiteY0" fmla="*/ 10947 h 4729316"/>
              <a:gd name="connsiteX1" fmla="*/ 4024127 w 6423198"/>
              <a:gd name="connsiteY1" fmla="*/ 0 h 4729316"/>
              <a:gd name="connsiteX2" fmla="*/ 6423198 w 6423198"/>
              <a:gd name="connsiteY2" fmla="*/ 2359742 h 4729316"/>
              <a:gd name="connsiteX3" fmla="*/ 4024127 w 6423198"/>
              <a:gd name="connsiteY3" fmla="*/ 4719484 h 4729316"/>
              <a:gd name="connsiteX4" fmla="*/ 9834 w 6423198"/>
              <a:gd name="connsiteY4" fmla="*/ 4729316 h 4729316"/>
              <a:gd name="connsiteX5" fmla="*/ 0 w 6423198"/>
              <a:gd name="connsiteY5" fmla="*/ 10947 h 4729316"/>
              <a:gd name="connsiteX0" fmla="*/ 1946 w 6425144"/>
              <a:gd name="connsiteY0" fmla="*/ 10947 h 4740264"/>
              <a:gd name="connsiteX1" fmla="*/ 4026073 w 6425144"/>
              <a:gd name="connsiteY1" fmla="*/ 0 h 4740264"/>
              <a:gd name="connsiteX2" fmla="*/ 6425144 w 6425144"/>
              <a:gd name="connsiteY2" fmla="*/ 2359742 h 4740264"/>
              <a:gd name="connsiteX3" fmla="*/ 4026073 w 6425144"/>
              <a:gd name="connsiteY3" fmla="*/ 4719484 h 4740264"/>
              <a:gd name="connsiteX4" fmla="*/ 833 w 6425144"/>
              <a:gd name="connsiteY4" fmla="*/ 4740264 h 4740264"/>
              <a:gd name="connsiteX5" fmla="*/ 1946 w 6425144"/>
              <a:gd name="connsiteY5" fmla="*/ 10947 h 4740264"/>
              <a:gd name="connsiteX0" fmla="*/ 0 w 9105543"/>
              <a:gd name="connsiteY0" fmla="*/ 0 h 4748896"/>
              <a:gd name="connsiteX1" fmla="*/ 6706472 w 9105543"/>
              <a:gd name="connsiteY1" fmla="*/ 8632 h 4748896"/>
              <a:gd name="connsiteX2" fmla="*/ 9105543 w 9105543"/>
              <a:gd name="connsiteY2" fmla="*/ 2368374 h 4748896"/>
              <a:gd name="connsiteX3" fmla="*/ 6706472 w 9105543"/>
              <a:gd name="connsiteY3" fmla="*/ 4728116 h 4748896"/>
              <a:gd name="connsiteX4" fmla="*/ 2681232 w 9105543"/>
              <a:gd name="connsiteY4" fmla="*/ 4748896 h 4748896"/>
              <a:gd name="connsiteX5" fmla="*/ 0 w 9105543"/>
              <a:gd name="connsiteY5" fmla="*/ 0 h 4748896"/>
              <a:gd name="connsiteX0" fmla="*/ 0 w 9105543"/>
              <a:gd name="connsiteY0" fmla="*/ 0 h 4846792"/>
              <a:gd name="connsiteX1" fmla="*/ 6706472 w 9105543"/>
              <a:gd name="connsiteY1" fmla="*/ 8632 h 4846792"/>
              <a:gd name="connsiteX2" fmla="*/ 9105543 w 9105543"/>
              <a:gd name="connsiteY2" fmla="*/ 2368374 h 4846792"/>
              <a:gd name="connsiteX3" fmla="*/ 6706472 w 9105543"/>
              <a:gd name="connsiteY3" fmla="*/ 4728116 h 4846792"/>
              <a:gd name="connsiteX4" fmla="*/ 18465 w 9105543"/>
              <a:gd name="connsiteY4" fmla="*/ 4846792 h 4846792"/>
              <a:gd name="connsiteX5" fmla="*/ 0 w 9105543"/>
              <a:gd name="connsiteY5" fmla="*/ 0 h 4846792"/>
              <a:gd name="connsiteX0" fmla="*/ 0 w 9105543"/>
              <a:gd name="connsiteY0" fmla="*/ 0 h 4758686"/>
              <a:gd name="connsiteX1" fmla="*/ 6706472 w 9105543"/>
              <a:gd name="connsiteY1" fmla="*/ 8632 h 4758686"/>
              <a:gd name="connsiteX2" fmla="*/ 9105543 w 9105543"/>
              <a:gd name="connsiteY2" fmla="*/ 2368374 h 4758686"/>
              <a:gd name="connsiteX3" fmla="*/ 6706472 w 9105543"/>
              <a:gd name="connsiteY3" fmla="*/ 4728116 h 4758686"/>
              <a:gd name="connsiteX4" fmla="*/ 38045 w 9105543"/>
              <a:gd name="connsiteY4" fmla="*/ 4758686 h 4758686"/>
              <a:gd name="connsiteX5" fmla="*/ 0 w 9105543"/>
              <a:gd name="connsiteY5" fmla="*/ 0 h 4758686"/>
              <a:gd name="connsiteX0" fmla="*/ 0 w 9105543"/>
              <a:gd name="connsiteY0" fmla="*/ 0 h 4768475"/>
              <a:gd name="connsiteX1" fmla="*/ 6706472 w 9105543"/>
              <a:gd name="connsiteY1" fmla="*/ 8632 h 4768475"/>
              <a:gd name="connsiteX2" fmla="*/ 9105543 w 9105543"/>
              <a:gd name="connsiteY2" fmla="*/ 2368374 h 4768475"/>
              <a:gd name="connsiteX3" fmla="*/ 6706472 w 9105543"/>
              <a:gd name="connsiteY3" fmla="*/ 4728116 h 4768475"/>
              <a:gd name="connsiteX4" fmla="*/ 18465 w 9105543"/>
              <a:gd name="connsiteY4" fmla="*/ 4768475 h 4768475"/>
              <a:gd name="connsiteX5" fmla="*/ 0 w 9105543"/>
              <a:gd name="connsiteY5" fmla="*/ 0 h 4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5543" h="4768475">
                <a:moveTo>
                  <a:pt x="0" y="0"/>
                </a:moveTo>
                <a:lnTo>
                  <a:pt x="6706472" y="8632"/>
                </a:lnTo>
                <a:cubicBezTo>
                  <a:pt x="8031442" y="8632"/>
                  <a:pt x="9105543" y="1065124"/>
                  <a:pt x="9105543" y="2368374"/>
                </a:cubicBezTo>
                <a:cubicBezTo>
                  <a:pt x="9105543" y="3671624"/>
                  <a:pt x="8031442" y="4728116"/>
                  <a:pt x="6706472" y="4728116"/>
                </a:cubicBezTo>
                <a:lnTo>
                  <a:pt x="18465" y="4768475"/>
                </a:lnTo>
                <a:cubicBezTo>
                  <a:pt x="15188" y="3192036"/>
                  <a:pt x="3277" y="1576439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159" t="-193" r="-14159" b="19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4B0E99-EBB6-B13D-8D6E-874EAFAFA107}"/>
              </a:ext>
            </a:extLst>
          </p:cNvPr>
          <p:cNvSpPr/>
          <p:nvPr/>
        </p:nvSpPr>
        <p:spPr>
          <a:xfrm>
            <a:off x="6354190" y="1446896"/>
            <a:ext cx="526711" cy="526711"/>
          </a:xfrm>
          <a:prstGeom prst="ellipse">
            <a:avLst/>
          </a:prstGeom>
          <a:solidFill>
            <a:srgbClr val="C725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5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5944A-3120-ECD0-69EB-8B37818E5246}"/>
              </a:ext>
            </a:extLst>
          </p:cNvPr>
          <p:cNvSpPr txBox="1">
            <a:spLocks/>
          </p:cNvSpPr>
          <p:nvPr/>
        </p:nvSpPr>
        <p:spPr>
          <a:xfrm>
            <a:off x="8160695" y="2856468"/>
            <a:ext cx="4031305" cy="1415278"/>
          </a:xfrm>
          <a:prstGeom prst="rect">
            <a:avLst/>
          </a:prstGeom>
        </p:spPr>
        <p:txBody>
          <a:bodyPr vert="horz" lIns="91126" tIns="45562" rIns="91126" bIns="4556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5B6770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4732">
                <a:solidFill>
                  <a:schemeClr val="bg1"/>
                </a:solidFill>
                <a:latin typeface="Poppins"/>
                <a:cs typeface="Poppins"/>
              </a:rPr>
              <a:t>Any Questions?</a:t>
            </a:r>
            <a:endParaRPr lang="en-US" sz="73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8978</TotalTime>
  <Words>131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Hopkinson</dc:creator>
  <cp:lastModifiedBy>Sarah Taylor</cp:lastModifiedBy>
  <cp:revision>4</cp:revision>
  <dcterms:created xsi:type="dcterms:W3CDTF">2023-09-11T08:04:15Z</dcterms:created>
  <dcterms:modified xsi:type="dcterms:W3CDTF">2023-09-21T09:30:22Z</dcterms:modified>
</cp:coreProperties>
</file>