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660" r:id="rId2"/>
  </p:sldMasterIdLst>
  <p:notesMasterIdLst>
    <p:notesMasterId r:id="rId8"/>
  </p:notesMasterIdLst>
  <p:sldIdLst>
    <p:sldId id="310" r:id="rId3"/>
    <p:sldId id="369" r:id="rId4"/>
    <p:sldId id="370" r:id="rId5"/>
    <p:sldId id="371" r:id="rId6"/>
    <p:sldId id="372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F8F8F8"/>
    <a:srgbClr val="000F28"/>
    <a:srgbClr val="3D0F0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Hall-Gibbins" userId="9b8968e1-f804-4def-aac0-76d01f6b2bf3" providerId="ADAL" clId="{BDB36B11-02B4-4C01-9521-C2F01A621C1D}"/>
    <pc:docChg chg="undo custSel addSld delSld delMainMaster">
      <pc:chgData name="Suzanne Hall-Gibbins" userId="9b8968e1-f804-4def-aac0-76d01f6b2bf3" providerId="ADAL" clId="{BDB36B11-02B4-4C01-9521-C2F01A621C1D}" dt="2023-03-15T10:47:05.297" v="76" actId="47"/>
      <pc:docMkLst>
        <pc:docMk/>
      </pc:docMkLst>
      <pc:sldChg chg="del">
        <pc:chgData name="Suzanne Hall-Gibbins" userId="9b8968e1-f804-4def-aac0-76d01f6b2bf3" providerId="ADAL" clId="{BDB36B11-02B4-4C01-9521-C2F01A621C1D}" dt="2023-03-15T10:47:05.297" v="76" actId="47"/>
        <pc:sldMkLst>
          <pc:docMk/>
          <pc:sldMk cId="585889863" sldId="256"/>
        </pc:sldMkLst>
      </pc:sldChg>
      <pc:sldChg chg="del">
        <pc:chgData name="Suzanne Hall-Gibbins" userId="9b8968e1-f804-4def-aac0-76d01f6b2bf3" providerId="ADAL" clId="{BDB36B11-02B4-4C01-9521-C2F01A621C1D}" dt="2023-03-15T10:47:04.332" v="75" actId="47"/>
        <pc:sldMkLst>
          <pc:docMk/>
          <pc:sldMk cId="2821957235" sldId="257"/>
        </pc:sldMkLst>
      </pc:sldChg>
      <pc:sldChg chg="del">
        <pc:chgData name="Suzanne Hall-Gibbins" userId="9b8968e1-f804-4def-aac0-76d01f6b2bf3" providerId="ADAL" clId="{BDB36B11-02B4-4C01-9521-C2F01A621C1D}" dt="2023-03-15T10:47:01.235" v="63" actId="47"/>
        <pc:sldMkLst>
          <pc:docMk/>
          <pc:sldMk cId="3917140857" sldId="259"/>
        </pc:sldMkLst>
      </pc:sldChg>
      <pc:sldChg chg="del">
        <pc:chgData name="Suzanne Hall-Gibbins" userId="9b8968e1-f804-4def-aac0-76d01f6b2bf3" providerId="ADAL" clId="{BDB36B11-02B4-4C01-9521-C2F01A621C1D}" dt="2023-03-15T10:47:03.677" v="72" actId="47"/>
        <pc:sldMkLst>
          <pc:docMk/>
          <pc:sldMk cId="2343125511" sldId="270"/>
        </pc:sldMkLst>
      </pc:sldChg>
      <pc:sldChg chg="del">
        <pc:chgData name="Suzanne Hall-Gibbins" userId="9b8968e1-f804-4def-aac0-76d01f6b2bf3" providerId="ADAL" clId="{BDB36B11-02B4-4C01-9521-C2F01A621C1D}" dt="2023-03-15T10:47:00.787" v="62" actId="47"/>
        <pc:sldMkLst>
          <pc:docMk/>
          <pc:sldMk cId="3608480302" sldId="271"/>
        </pc:sldMkLst>
      </pc:sldChg>
      <pc:sldChg chg="del">
        <pc:chgData name="Suzanne Hall-Gibbins" userId="9b8968e1-f804-4def-aac0-76d01f6b2bf3" providerId="ADAL" clId="{BDB36B11-02B4-4C01-9521-C2F01A621C1D}" dt="2023-03-15T10:46:18.294" v="0" actId="47"/>
        <pc:sldMkLst>
          <pc:docMk/>
          <pc:sldMk cId="3509012162" sldId="272"/>
        </pc:sldMkLst>
      </pc:sldChg>
      <pc:sldChg chg="del">
        <pc:chgData name="Suzanne Hall-Gibbins" userId="9b8968e1-f804-4def-aac0-76d01f6b2bf3" providerId="ADAL" clId="{BDB36B11-02B4-4C01-9521-C2F01A621C1D}" dt="2023-03-15T10:47:00.317" v="60" actId="47"/>
        <pc:sldMkLst>
          <pc:docMk/>
          <pc:sldMk cId="1614264090" sldId="292"/>
        </pc:sldMkLst>
      </pc:sldChg>
      <pc:sldChg chg="del">
        <pc:chgData name="Suzanne Hall-Gibbins" userId="9b8968e1-f804-4def-aac0-76d01f6b2bf3" providerId="ADAL" clId="{BDB36B11-02B4-4C01-9521-C2F01A621C1D}" dt="2023-03-15T10:46:20.284" v="6" actId="47"/>
        <pc:sldMkLst>
          <pc:docMk/>
          <pc:sldMk cId="3175419000" sldId="293"/>
        </pc:sldMkLst>
      </pc:sldChg>
      <pc:sldChg chg="del">
        <pc:chgData name="Suzanne Hall-Gibbins" userId="9b8968e1-f804-4def-aac0-76d01f6b2bf3" providerId="ADAL" clId="{BDB36B11-02B4-4C01-9521-C2F01A621C1D}" dt="2023-03-15T10:47:01.906" v="65" actId="47"/>
        <pc:sldMkLst>
          <pc:docMk/>
          <pc:sldMk cId="2655880162" sldId="299"/>
        </pc:sldMkLst>
      </pc:sldChg>
      <pc:sldChg chg="del">
        <pc:chgData name="Suzanne Hall-Gibbins" userId="9b8968e1-f804-4def-aac0-76d01f6b2bf3" providerId="ADAL" clId="{BDB36B11-02B4-4C01-9521-C2F01A621C1D}" dt="2023-03-15T10:47:02.859" v="68" actId="47"/>
        <pc:sldMkLst>
          <pc:docMk/>
          <pc:sldMk cId="2238648905" sldId="302"/>
        </pc:sldMkLst>
      </pc:sldChg>
      <pc:sldChg chg="del">
        <pc:chgData name="Suzanne Hall-Gibbins" userId="9b8968e1-f804-4def-aac0-76d01f6b2bf3" providerId="ADAL" clId="{BDB36B11-02B4-4C01-9521-C2F01A621C1D}" dt="2023-03-15T10:47:04.116" v="74" actId="47"/>
        <pc:sldMkLst>
          <pc:docMk/>
          <pc:sldMk cId="3340096990" sldId="303"/>
        </pc:sldMkLst>
      </pc:sldChg>
      <pc:sldChg chg="del">
        <pc:chgData name="Suzanne Hall-Gibbins" userId="9b8968e1-f804-4def-aac0-76d01f6b2bf3" providerId="ADAL" clId="{BDB36B11-02B4-4C01-9521-C2F01A621C1D}" dt="2023-03-15T10:47:03.514" v="71" actId="47"/>
        <pc:sldMkLst>
          <pc:docMk/>
          <pc:sldMk cId="3284229923" sldId="304"/>
        </pc:sldMkLst>
      </pc:sldChg>
      <pc:sldChg chg="del">
        <pc:chgData name="Suzanne Hall-Gibbins" userId="9b8968e1-f804-4def-aac0-76d01f6b2bf3" providerId="ADAL" clId="{BDB36B11-02B4-4C01-9521-C2F01A621C1D}" dt="2023-03-15T10:47:03.329" v="70" actId="47"/>
        <pc:sldMkLst>
          <pc:docMk/>
          <pc:sldMk cId="1163498210" sldId="305"/>
        </pc:sldMkLst>
      </pc:sldChg>
      <pc:sldChg chg="del">
        <pc:chgData name="Suzanne Hall-Gibbins" userId="9b8968e1-f804-4def-aac0-76d01f6b2bf3" providerId="ADAL" clId="{BDB36B11-02B4-4C01-9521-C2F01A621C1D}" dt="2023-03-15T10:47:03.129" v="69" actId="47"/>
        <pc:sldMkLst>
          <pc:docMk/>
          <pc:sldMk cId="2544798400" sldId="306"/>
        </pc:sldMkLst>
      </pc:sldChg>
      <pc:sldChg chg="del">
        <pc:chgData name="Suzanne Hall-Gibbins" userId="9b8968e1-f804-4def-aac0-76d01f6b2bf3" providerId="ADAL" clId="{BDB36B11-02B4-4C01-9521-C2F01A621C1D}" dt="2023-03-15T10:46:23.926" v="37" actId="47"/>
        <pc:sldMkLst>
          <pc:docMk/>
          <pc:sldMk cId="711082278" sldId="307"/>
        </pc:sldMkLst>
      </pc:sldChg>
      <pc:sldChg chg="del">
        <pc:chgData name="Suzanne Hall-Gibbins" userId="9b8968e1-f804-4def-aac0-76d01f6b2bf3" providerId="ADAL" clId="{BDB36B11-02B4-4C01-9521-C2F01A621C1D}" dt="2023-03-15T10:46:31.599" v="57" actId="47"/>
        <pc:sldMkLst>
          <pc:docMk/>
          <pc:sldMk cId="4163482491" sldId="308"/>
        </pc:sldMkLst>
      </pc:sldChg>
      <pc:sldChg chg="del">
        <pc:chgData name="Suzanne Hall-Gibbins" userId="9b8968e1-f804-4def-aac0-76d01f6b2bf3" providerId="ADAL" clId="{BDB36B11-02B4-4C01-9521-C2F01A621C1D}" dt="2023-03-15T10:47:01.520" v="64" actId="47"/>
        <pc:sldMkLst>
          <pc:docMk/>
          <pc:sldMk cId="2466689598" sldId="309"/>
        </pc:sldMkLst>
      </pc:sldChg>
      <pc:sldChg chg="add del">
        <pc:chgData name="Suzanne Hall-Gibbins" userId="9b8968e1-f804-4def-aac0-76d01f6b2bf3" providerId="ADAL" clId="{BDB36B11-02B4-4C01-9521-C2F01A621C1D}" dt="2023-03-15T10:46:33.943" v="59" actId="47"/>
        <pc:sldMkLst>
          <pc:docMk/>
          <pc:sldMk cId="3359051870" sldId="310"/>
        </pc:sldMkLst>
      </pc:sldChg>
      <pc:sldChg chg="del">
        <pc:chgData name="Suzanne Hall-Gibbins" userId="9b8968e1-f804-4def-aac0-76d01f6b2bf3" providerId="ADAL" clId="{BDB36B11-02B4-4C01-9521-C2F01A621C1D}" dt="2023-03-15T10:47:03.915" v="73" actId="47"/>
        <pc:sldMkLst>
          <pc:docMk/>
          <pc:sldMk cId="3386813721" sldId="311"/>
        </pc:sldMkLst>
      </pc:sldChg>
      <pc:sldChg chg="del">
        <pc:chgData name="Suzanne Hall-Gibbins" userId="9b8968e1-f804-4def-aac0-76d01f6b2bf3" providerId="ADAL" clId="{BDB36B11-02B4-4C01-9521-C2F01A621C1D}" dt="2023-03-15T10:46:18.749" v="1" actId="47"/>
        <pc:sldMkLst>
          <pc:docMk/>
          <pc:sldMk cId="2343695808" sldId="331"/>
        </pc:sldMkLst>
      </pc:sldChg>
      <pc:sldChg chg="del">
        <pc:chgData name="Suzanne Hall-Gibbins" userId="9b8968e1-f804-4def-aac0-76d01f6b2bf3" providerId="ADAL" clId="{BDB36B11-02B4-4C01-9521-C2F01A621C1D}" dt="2023-03-15T10:46:20.046" v="5" actId="47"/>
        <pc:sldMkLst>
          <pc:docMk/>
          <pc:sldMk cId="4157434300" sldId="332"/>
        </pc:sldMkLst>
      </pc:sldChg>
      <pc:sldChg chg="del">
        <pc:chgData name="Suzanne Hall-Gibbins" userId="9b8968e1-f804-4def-aac0-76d01f6b2bf3" providerId="ADAL" clId="{BDB36B11-02B4-4C01-9521-C2F01A621C1D}" dt="2023-03-15T10:46:19.767" v="4" actId="47"/>
        <pc:sldMkLst>
          <pc:docMk/>
          <pc:sldMk cId="748742638" sldId="333"/>
        </pc:sldMkLst>
      </pc:sldChg>
      <pc:sldChg chg="del">
        <pc:chgData name="Suzanne Hall-Gibbins" userId="9b8968e1-f804-4def-aac0-76d01f6b2bf3" providerId="ADAL" clId="{BDB36B11-02B4-4C01-9521-C2F01A621C1D}" dt="2023-03-15T10:46:19.105" v="2" actId="47"/>
        <pc:sldMkLst>
          <pc:docMk/>
          <pc:sldMk cId="2705217700" sldId="334"/>
        </pc:sldMkLst>
      </pc:sldChg>
      <pc:sldChg chg="del">
        <pc:chgData name="Suzanne Hall-Gibbins" userId="9b8968e1-f804-4def-aac0-76d01f6b2bf3" providerId="ADAL" clId="{BDB36B11-02B4-4C01-9521-C2F01A621C1D}" dt="2023-03-15T10:46:19.466" v="3" actId="47"/>
        <pc:sldMkLst>
          <pc:docMk/>
          <pc:sldMk cId="1561207564" sldId="335"/>
        </pc:sldMkLst>
      </pc:sldChg>
      <pc:sldChg chg="del">
        <pc:chgData name="Suzanne Hall-Gibbins" userId="9b8968e1-f804-4def-aac0-76d01f6b2bf3" providerId="ADAL" clId="{BDB36B11-02B4-4C01-9521-C2F01A621C1D}" dt="2023-03-15T10:46:20.532" v="7" actId="47"/>
        <pc:sldMkLst>
          <pc:docMk/>
          <pc:sldMk cId="1841325104" sldId="336"/>
        </pc:sldMkLst>
      </pc:sldChg>
      <pc:sldChg chg="del">
        <pc:chgData name="Suzanne Hall-Gibbins" userId="9b8968e1-f804-4def-aac0-76d01f6b2bf3" providerId="ADAL" clId="{BDB36B11-02B4-4C01-9521-C2F01A621C1D}" dt="2023-03-15T10:46:20.755" v="8" actId="47"/>
        <pc:sldMkLst>
          <pc:docMk/>
          <pc:sldMk cId="1728738767" sldId="337"/>
        </pc:sldMkLst>
      </pc:sldChg>
      <pc:sldChg chg="del">
        <pc:chgData name="Suzanne Hall-Gibbins" userId="9b8968e1-f804-4def-aac0-76d01f6b2bf3" providerId="ADAL" clId="{BDB36B11-02B4-4C01-9521-C2F01A621C1D}" dt="2023-03-15T10:46:20.955" v="9" actId="47"/>
        <pc:sldMkLst>
          <pc:docMk/>
          <pc:sldMk cId="3746332025" sldId="338"/>
        </pc:sldMkLst>
      </pc:sldChg>
      <pc:sldChg chg="del">
        <pc:chgData name="Suzanne Hall-Gibbins" userId="9b8968e1-f804-4def-aac0-76d01f6b2bf3" providerId="ADAL" clId="{BDB36B11-02B4-4C01-9521-C2F01A621C1D}" dt="2023-03-15T10:46:21.133" v="10" actId="47"/>
        <pc:sldMkLst>
          <pc:docMk/>
          <pc:sldMk cId="2757818307" sldId="339"/>
        </pc:sldMkLst>
      </pc:sldChg>
      <pc:sldChg chg="del">
        <pc:chgData name="Suzanne Hall-Gibbins" userId="9b8968e1-f804-4def-aac0-76d01f6b2bf3" providerId="ADAL" clId="{BDB36B11-02B4-4C01-9521-C2F01A621C1D}" dt="2023-03-15T10:46:21.318" v="11" actId="47"/>
        <pc:sldMkLst>
          <pc:docMk/>
          <pc:sldMk cId="1843623494" sldId="340"/>
        </pc:sldMkLst>
      </pc:sldChg>
      <pc:sldChg chg="del">
        <pc:chgData name="Suzanne Hall-Gibbins" userId="9b8968e1-f804-4def-aac0-76d01f6b2bf3" providerId="ADAL" clId="{BDB36B11-02B4-4C01-9521-C2F01A621C1D}" dt="2023-03-15T10:46:21.503" v="12" actId="47"/>
        <pc:sldMkLst>
          <pc:docMk/>
          <pc:sldMk cId="1402939266" sldId="341"/>
        </pc:sldMkLst>
      </pc:sldChg>
      <pc:sldChg chg="del">
        <pc:chgData name="Suzanne Hall-Gibbins" userId="9b8968e1-f804-4def-aac0-76d01f6b2bf3" providerId="ADAL" clId="{BDB36B11-02B4-4C01-9521-C2F01A621C1D}" dt="2023-03-15T10:46:21.673" v="13" actId="47"/>
        <pc:sldMkLst>
          <pc:docMk/>
          <pc:sldMk cId="2143643943" sldId="342"/>
        </pc:sldMkLst>
      </pc:sldChg>
      <pc:sldChg chg="del">
        <pc:chgData name="Suzanne Hall-Gibbins" userId="9b8968e1-f804-4def-aac0-76d01f6b2bf3" providerId="ADAL" clId="{BDB36B11-02B4-4C01-9521-C2F01A621C1D}" dt="2023-03-15T10:46:21.835" v="14" actId="47"/>
        <pc:sldMkLst>
          <pc:docMk/>
          <pc:sldMk cId="1088749119" sldId="343"/>
        </pc:sldMkLst>
      </pc:sldChg>
      <pc:sldChg chg="del">
        <pc:chgData name="Suzanne Hall-Gibbins" userId="9b8968e1-f804-4def-aac0-76d01f6b2bf3" providerId="ADAL" clId="{BDB36B11-02B4-4C01-9521-C2F01A621C1D}" dt="2023-03-15T10:46:22.074" v="15" actId="47"/>
        <pc:sldMkLst>
          <pc:docMk/>
          <pc:sldMk cId="546194603" sldId="344"/>
        </pc:sldMkLst>
      </pc:sldChg>
      <pc:sldChg chg="del">
        <pc:chgData name="Suzanne Hall-Gibbins" userId="9b8968e1-f804-4def-aac0-76d01f6b2bf3" providerId="ADAL" clId="{BDB36B11-02B4-4C01-9521-C2F01A621C1D}" dt="2023-03-15T10:46:22.174" v="16" actId="47"/>
        <pc:sldMkLst>
          <pc:docMk/>
          <pc:sldMk cId="2191945936" sldId="345"/>
        </pc:sldMkLst>
      </pc:sldChg>
      <pc:sldChg chg="del">
        <pc:chgData name="Suzanne Hall-Gibbins" userId="9b8968e1-f804-4def-aac0-76d01f6b2bf3" providerId="ADAL" clId="{BDB36B11-02B4-4C01-9521-C2F01A621C1D}" dt="2023-03-15T10:46:22.359" v="17" actId="47"/>
        <pc:sldMkLst>
          <pc:docMk/>
          <pc:sldMk cId="3083147438" sldId="346"/>
        </pc:sldMkLst>
      </pc:sldChg>
      <pc:sldChg chg="del">
        <pc:chgData name="Suzanne Hall-Gibbins" userId="9b8968e1-f804-4def-aac0-76d01f6b2bf3" providerId="ADAL" clId="{BDB36B11-02B4-4C01-9521-C2F01A621C1D}" dt="2023-03-15T10:46:22.506" v="18" actId="47"/>
        <pc:sldMkLst>
          <pc:docMk/>
          <pc:sldMk cId="727206139" sldId="347"/>
        </pc:sldMkLst>
      </pc:sldChg>
      <pc:sldChg chg="del">
        <pc:chgData name="Suzanne Hall-Gibbins" userId="9b8968e1-f804-4def-aac0-76d01f6b2bf3" providerId="ADAL" clId="{BDB36B11-02B4-4C01-9521-C2F01A621C1D}" dt="2023-03-15T10:46:22.676" v="19" actId="47"/>
        <pc:sldMkLst>
          <pc:docMk/>
          <pc:sldMk cId="3784230881" sldId="348"/>
        </pc:sldMkLst>
      </pc:sldChg>
      <pc:sldChg chg="del">
        <pc:chgData name="Suzanne Hall-Gibbins" userId="9b8968e1-f804-4def-aac0-76d01f6b2bf3" providerId="ADAL" clId="{BDB36B11-02B4-4C01-9521-C2F01A621C1D}" dt="2023-03-15T10:46:22.838" v="20" actId="47"/>
        <pc:sldMkLst>
          <pc:docMk/>
          <pc:sldMk cId="3699209047" sldId="349"/>
        </pc:sldMkLst>
      </pc:sldChg>
      <pc:sldChg chg="del">
        <pc:chgData name="Suzanne Hall-Gibbins" userId="9b8968e1-f804-4def-aac0-76d01f6b2bf3" providerId="ADAL" clId="{BDB36B11-02B4-4C01-9521-C2F01A621C1D}" dt="2023-03-15T10:46:23.340" v="21" actId="47"/>
        <pc:sldMkLst>
          <pc:docMk/>
          <pc:sldMk cId="2147957455" sldId="350"/>
        </pc:sldMkLst>
      </pc:sldChg>
      <pc:sldChg chg="del">
        <pc:chgData name="Suzanne Hall-Gibbins" userId="9b8968e1-f804-4def-aac0-76d01f6b2bf3" providerId="ADAL" clId="{BDB36B11-02B4-4C01-9521-C2F01A621C1D}" dt="2023-03-15T10:46:23.377" v="22" actId="47"/>
        <pc:sldMkLst>
          <pc:docMk/>
          <pc:sldMk cId="1421695837" sldId="351"/>
        </pc:sldMkLst>
      </pc:sldChg>
      <pc:sldChg chg="del">
        <pc:chgData name="Suzanne Hall-Gibbins" userId="9b8968e1-f804-4def-aac0-76d01f6b2bf3" providerId="ADAL" clId="{BDB36B11-02B4-4C01-9521-C2F01A621C1D}" dt="2023-03-15T10:46:23.409" v="23" actId="47"/>
        <pc:sldMkLst>
          <pc:docMk/>
          <pc:sldMk cId="2390083383" sldId="352"/>
        </pc:sldMkLst>
      </pc:sldChg>
      <pc:sldChg chg="del">
        <pc:chgData name="Suzanne Hall-Gibbins" userId="9b8968e1-f804-4def-aac0-76d01f6b2bf3" providerId="ADAL" clId="{BDB36B11-02B4-4C01-9521-C2F01A621C1D}" dt="2023-03-15T10:46:23.440" v="24" actId="47"/>
        <pc:sldMkLst>
          <pc:docMk/>
          <pc:sldMk cId="2916750383" sldId="353"/>
        </pc:sldMkLst>
      </pc:sldChg>
      <pc:sldChg chg="del">
        <pc:chgData name="Suzanne Hall-Gibbins" userId="9b8968e1-f804-4def-aac0-76d01f6b2bf3" providerId="ADAL" clId="{BDB36B11-02B4-4C01-9521-C2F01A621C1D}" dt="2023-03-15T10:46:23.462" v="25" actId="47"/>
        <pc:sldMkLst>
          <pc:docMk/>
          <pc:sldMk cId="3414315393" sldId="354"/>
        </pc:sldMkLst>
      </pc:sldChg>
      <pc:sldChg chg="del">
        <pc:chgData name="Suzanne Hall-Gibbins" userId="9b8968e1-f804-4def-aac0-76d01f6b2bf3" providerId="ADAL" clId="{BDB36B11-02B4-4C01-9521-C2F01A621C1D}" dt="2023-03-15T10:46:23.509" v="26" actId="47"/>
        <pc:sldMkLst>
          <pc:docMk/>
          <pc:sldMk cId="3951106224" sldId="355"/>
        </pc:sldMkLst>
      </pc:sldChg>
      <pc:sldChg chg="del">
        <pc:chgData name="Suzanne Hall-Gibbins" userId="9b8968e1-f804-4def-aac0-76d01f6b2bf3" providerId="ADAL" clId="{BDB36B11-02B4-4C01-9521-C2F01A621C1D}" dt="2023-03-15T10:46:23.524" v="27" actId="47"/>
        <pc:sldMkLst>
          <pc:docMk/>
          <pc:sldMk cId="216843644" sldId="356"/>
        </pc:sldMkLst>
      </pc:sldChg>
      <pc:sldChg chg="del">
        <pc:chgData name="Suzanne Hall-Gibbins" userId="9b8968e1-f804-4def-aac0-76d01f6b2bf3" providerId="ADAL" clId="{BDB36B11-02B4-4C01-9521-C2F01A621C1D}" dt="2023-03-15T10:46:23.562" v="28" actId="47"/>
        <pc:sldMkLst>
          <pc:docMk/>
          <pc:sldMk cId="2094685818" sldId="357"/>
        </pc:sldMkLst>
      </pc:sldChg>
      <pc:sldChg chg="del">
        <pc:chgData name="Suzanne Hall-Gibbins" userId="9b8968e1-f804-4def-aac0-76d01f6b2bf3" providerId="ADAL" clId="{BDB36B11-02B4-4C01-9521-C2F01A621C1D}" dt="2023-03-15T10:46:23.594" v="29" actId="47"/>
        <pc:sldMkLst>
          <pc:docMk/>
          <pc:sldMk cId="329832248" sldId="358"/>
        </pc:sldMkLst>
      </pc:sldChg>
      <pc:sldChg chg="del">
        <pc:chgData name="Suzanne Hall-Gibbins" userId="9b8968e1-f804-4def-aac0-76d01f6b2bf3" providerId="ADAL" clId="{BDB36B11-02B4-4C01-9521-C2F01A621C1D}" dt="2023-03-15T10:46:23.625" v="30" actId="47"/>
        <pc:sldMkLst>
          <pc:docMk/>
          <pc:sldMk cId="507800392" sldId="359"/>
        </pc:sldMkLst>
      </pc:sldChg>
      <pc:sldChg chg="del">
        <pc:chgData name="Suzanne Hall-Gibbins" userId="9b8968e1-f804-4def-aac0-76d01f6b2bf3" providerId="ADAL" clId="{BDB36B11-02B4-4C01-9521-C2F01A621C1D}" dt="2023-03-15T10:46:23.663" v="31" actId="47"/>
        <pc:sldMkLst>
          <pc:docMk/>
          <pc:sldMk cId="200624225" sldId="360"/>
        </pc:sldMkLst>
      </pc:sldChg>
      <pc:sldChg chg="del">
        <pc:chgData name="Suzanne Hall-Gibbins" userId="9b8968e1-f804-4def-aac0-76d01f6b2bf3" providerId="ADAL" clId="{BDB36B11-02B4-4C01-9521-C2F01A621C1D}" dt="2023-03-15T10:46:23.694" v="32" actId="47"/>
        <pc:sldMkLst>
          <pc:docMk/>
          <pc:sldMk cId="2305720893" sldId="361"/>
        </pc:sldMkLst>
      </pc:sldChg>
      <pc:sldChg chg="del">
        <pc:chgData name="Suzanne Hall-Gibbins" userId="9b8968e1-f804-4def-aac0-76d01f6b2bf3" providerId="ADAL" clId="{BDB36B11-02B4-4C01-9521-C2F01A621C1D}" dt="2023-03-15T10:46:23.709" v="33" actId="47"/>
        <pc:sldMkLst>
          <pc:docMk/>
          <pc:sldMk cId="1850300465" sldId="362"/>
        </pc:sldMkLst>
      </pc:sldChg>
      <pc:sldChg chg="del">
        <pc:chgData name="Suzanne Hall-Gibbins" userId="9b8968e1-f804-4def-aac0-76d01f6b2bf3" providerId="ADAL" clId="{BDB36B11-02B4-4C01-9521-C2F01A621C1D}" dt="2023-03-15T10:46:23.741" v="34" actId="47"/>
        <pc:sldMkLst>
          <pc:docMk/>
          <pc:sldMk cId="3189513438" sldId="363"/>
        </pc:sldMkLst>
      </pc:sldChg>
      <pc:sldChg chg="del">
        <pc:chgData name="Suzanne Hall-Gibbins" userId="9b8968e1-f804-4def-aac0-76d01f6b2bf3" providerId="ADAL" clId="{BDB36B11-02B4-4C01-9521-C2F01A621C1D}" dt="2023-03-15T10:46:23.778" v="35" actId="47"/>
        <pc:sldMkLst>
          <pc:docMk/>
          <pc:sldMk cId="2303588493" sldId="364"/>
        </pc:sldMkLst>
      </pc:sldChg>
      <pc:sldChg chg="del">
        <pc:chgData name="Suzanne Hall-Gibbins" userId="9b8968e1-f804-4def-aac0-76d01f6b2bf3" providerId="ADAL" clId="{BDB36B11-02B4-4C01-9521-C2F01A621C1D}" dt="2023-03-15T10:46:23.879" v="36" actId="47"/>
        <pc:sldMkLst>
          <pc:docMk/>
          <pc:sldMk cId="378295876" sldId="365"/>
        </pc:sldMkLst>
      </pc:sldChg>
      <pc:sldChg chg="del">
        <pc:chgData name="Suzanne Hall-Gibbins" userId="9b8968e1-f804-4def-aac0-76d01f6b2bf3" providerId="ADAL" clId="{BDB36B11-02B4-4C01-9521-C2F01A621C1D}" dt="2023-03-15T10:47:00.564" v="61" actId="47"/>
        <pc:sldMkLst>
          <pc:docMk/>
          <pc:sldMk cId="3184965822" sldId="366"/>
        </pc:sldMkLst>
      </pc:sldChg>
      <pc:sldChg chg="del">
        <pc:chgData name="Suzanne Hall-Gibbins" userId="9b8968e1-f804-4def-aac0-76d01f6b2bf3" providerId="ADAL" clId="{BDB36B11-02B4-4C01-9521-C2F01A621C1D}" dt="2023-03-15T10:47:02.443" v="67" actId="47"/>
        <pc:sldMkLst>
          <pc:docMk/>
          <pc:sldMk cId="3623520957" sldId="367"/>
        </pc:sldMkLst>
      </pc:sldChg>
      <pc:sldChg chg="del">
        <pc:chgData name="Suzanne Hall-Gibbins" userId="9b8968e1-f804-4def-aac0-76d01f6b2bf3" providerId="ADAL" clId="{BDB36B11-02B4-4C01-9521-C2F01A621C1D}" dt="2023-03-15T10:47:02.206" v="66" actId="47"/>
        <pc:sldMkLst>
          <pc:docMk/>
          <pc:sldMk cId="3335155753" sldId="373"/>
        </pc:sldMkLst>
      </pc:sldChg>
      <pc:sldChg chg="del">
        <pc:chgData name="Suzanne Hall-Gibbins" userId="9b8968e1-f804-4def-aac0-76d01f6b2bf3" providerId="ADAL" clId="{BDB36B11-02B4-4C01-9521-C2F01A621C1D}" dt="2023-03-15T10:46:24.944" v="38" actId="47"/>
        <pc:sldMkLst>
          <pc:docMk/>
          <pc:sldMk cId="405043701" sldId="374"/>
        </pc:sldMkLst>
      </pc:sldChg>
      <pc:sldChg chg="del">
        <pc:chgData name="Suzanne Hall-Gibbins" userId="9b8968e1-f804-4def-aac0-76d01f6b2bf3" providerId="ADAL" clId="{BDB36B11-02B4-4C01-9521-C2F01A621C1D}" dt="2023-03-15T10:46:25.129" v="39" actId="47"/>
        <pc:sldMkLst>
          <pc:docMk/>
          <pc:sldMk cId="1431409484" sldId="375"/>
        </pc:sldMkLst>
      </pc:sldChg>
      <pc:sldChg chg="del">
        <pc:chgData name="Suzanne Hall-Gibbins" userId="9b8968e1-f804-4def-aac0-76d01f6b2bf3" providerId="ADAL" clId="{BDB36B11-02B4-4C01-9521-C2F01A621C1D}" dt="2023-03-15T10:46:25.283" v="40" actId="47"/>
        <pc:sldMkLst>
          <pc:docMk/>
          <pc:sldMk cId="2922318408" sldId="376"/>
        </pc:sldMkLst>
      </pc:sldChg>
      <pc:sldChg chg="del">
        <pc:chgData name="Suzanne Hall-Gibbins" userId="9b8968e1-f804-4def-aac0-76d01f6b2bf3" providerId="ADAL" clId="{BDB36B11-02B4-4C01-9521-C2F01A621C1D}" dt="2023-03-15T10:46:25.430" v="41" actId="47"/>
        <pc:sldMkLst>
          <pc:docMk/>
          <pc:sldMk cId="2767456216" sldId="377"/>
        </pc:sldMkLst>
      </pc:sldChg>
      <pc:sldChg chg="del">
        <pc:chgData name="Suzanne Hall-Gibbins" userId="9b8968e1-f804-4def-aac0-76d01f6b2bf3" providerId="ADAL" clId="{BDB36B11-02B4-4C01-9521-C2F01A621C1D}" dt="2023-03-15T10:46:25.568" v="42" actId="47"/>
        <pc:sldMkLst>
          <pc:docMk/>
          <pc:sldMk cId="3287319093" sldId="378"/>
        </pc:sldMkLst>
      </pc:sldChg>
      <pc:sldChg chg="del">
        <pc:chgData name="Suzanne Hall-Gibbins" userId="9b8968e1-f804-4def-aac0-76d01f6b2bf3" providerId="ADAL" clId="{BDB36B11-02B4-4C01-9521-C2F01A621C1D}" dt="2023-03-15T10:46:25.746" v="43" actId="47"/>
        <pc:sldMkLst>
          <pc:docMk/>
          <pc:sldMk cId="2258516100" sldId="379"/>
        </pc:sldMkLst>
      </pc:sldChg>
      <pc:sldChg chg="del">
        <pc:chgData name="Suzanne Hall-Gibbins" userId="9b8968e1-f804-4def-aac0-76d01f6b2bf3" providerId="ADAL" clId="{BDB36B11-02B4-4C01-9521-C2F01A621C1D}" dt="2023-03-15T10:46:25.916" v="44" actId="47"/>
        <pc:sldMkLst>
          <pc:docMk/>
          <pc:sldMk cId="679267514" sldId="380"/>
        </pc:sldMkLst>
      </pc:sldChg>
      <pc:sldChg chg="del">
        <pc:chgData name="Suzanne Hall-Gibbins" userId="9b8968e1-f804-4def-aac0-76d01f6b2bf3" providerId="ADAL" clId="{BDB36B11-02B4-4C01-9521-C2F01A621C1D}" dt="2023-03-15T10:46:26.085" v="45" actId="47"/>
        <pc:sldMkLst>
          <pc:docMk/>
          <pc:sldMk cId="4028498980" sldId="381"/>
        </pc:sldMkLst>
      </pc:sldChg>
      <pc:sldChg chg="del">
        <pc:chgData name="Suzanne Hall-Gibbins" userId="9b8968e1-f804-4def-aac0-76d01f6b2bf3" providerId="ADAL" clId="{BDB36B11-02B4-4C01-9521-C2F01A621C1D}" dt="2023-03-15T10:46:26.216" v="46" actId="47"/>
        <pc:sldMkLst>
          <pc:docMk/>
          <pc:sldMk cId="2919057257" sldId="382"/>
        </pc:sldMkLst>
      </pc:sldChg>
      <pc:sldChg chg="del">
        <pc:chgData name="Suzanne Hall-Gibbins" userId="9b8968e1-f804-4def-aac0-76d01f6b2bf3" providerId="ADAL" clId="{BDB36B11-02B4-4C01-9521-C2F01A621C1D}" dt="2023-03-15T10:46:28.136" v="47" actId="47"/>
        <pc:sldMkLst>
          <pc:docMk/>
          <pc:sldMk cId="439307054" sldId="383"/>
        </pc:sldMkLst>
      </pc:sldChg>
      <pc:sldChg chg="del">
        <pc:chgData name="Suzanne Hall-Gibbins" userId="9b8968e1-f804-4def-aac0-76d01f6b2bf3" providerId="ADAL" clId="{BDB36B11-02B4-4C01-9521-C2F01A621C1D}" dt="2023-03-15T10:46:28.156" v="48" actId="47"/>
        <pc:sldMkLst>
          <pc:docMk/>
          <pc:sldMk cId="3485177593" sldId="384"/>
        </pc:sldMkLst>
      </pc:sldChg>
      <pc:sldChg chg="del">
        <pc:chgData name="Suzanne Hall-Gibbins" userId="9b8968e1-f804-4def-aac0-76d01f6b2bf3" providerId="ADAL" clId="{BDB36B11-02B4-4C01-9521-C2F01A621C1D}" dt="2023-03-15T10:46:28.168" v="49" actId="47"/>
        <pc:sldMkLst>
          <pc:docMk/>
          <pc:sldMk cId="1527524519" sldId="385"/>
        </pc:sldMkLst>
      </pc:sldChg>
      <pc:sldChg chg="del">
        <pc:chgData name="Suzanne Hall-Gibbins" userId="9b8968e1-f804-4def-aac0-76d01f6b2bf3" providerId="ADAL" clId="{BDB36B11-02B4-4C01-9521-C2F01A621C1D}" dt="2023-03-15T10:46:28.188" v="50" actId="47"/>
        <pc:sldMkLst>
          <pc:docMk/>
          <pc:sldMk cId="82154663" sldId="386"/>
        </pc:sldMkLst>
      </pc:sldChg>
      <pc:sldChg chg="del">
        <pc:chgData name="Suzanne Hall-Gibbins" userId="9b8968e1-f804-4def-aac0-76d01f6b2bf3" providerId="ADAL" clId="{BDB36B11-02B4-4C01-9521-C2F01A621C1D}" dt="2023-03-15T10:46:28.269" v="51" actId="47"/>
        <pc:sldMkLst>
          <pc:docMk/>
          <pc:sldMk cId="1210461966" sldId="387"/>
        </pc:sldMkLst>
      </pc:sldChg>
      <pc:sldChg chg="del">
        <pc:chgData name="Suzanne Hall-Gibbins" userId="9b8968e1-f804-4def-aac0-76d01f6b2bf3" providerId="ADAL" clId="{BDB36B11-02B4-4C01-9521-C2F01A621C1D}" dt="2023-03-15T10:46:28.675" v="52" actId="47"/>
        <pc:sldMkLst>
          <pc:docMk/>
          <pc:sldMk cId="3212425469" sldId="388"/>
        </pc:sldMkLst>
      </pc:sldChg>
      <pc:sldChg chg="del">
        <pc:chgData name="Suzanne Hall-Gibbins" userId="9b8968e1-f804-4def-aac0-76d01f6b2bf3" providerId="ADAL" clId="{BDB36B11-02B4-4C01-9521-C2F01A621C1D}" dt="2023-03-15T10:46:28.829" v="53" actId="47"/>
        <pc:sldMkLst>
          <pc:docMk/>
          <pc:sldMk cId="448980529" sldId="389"/>
        </pc:sldMkLst>
      </pc:sldChg>
      <pc:sldChg chg="del">
        <pc:chgData name="Suzanne Hall-Gibbins" userId="9b8968e1-f804-4def-aac0-76d01f6b2bf3" providerId="ADAL" clId="{BDB36B11-02B4-4C01-9521-C2F01A621C1D}" dt="2023-03-15T10:46:31.536" v="54" actId="47"/>
        <pc:sldMkLst>
          <pc:docMk/>
          <pc:sldMk cId="1986152248" sldId="390"/>
        </pc:sldMkLst>
      </pc:sldChg>
      <pc:sldChg chg="del">
        <pc:chgData name="Suzanne Hall-Gibbins" userId="9b8968e1-f804-4def-aac0-76d01f6b2bf3" providerId="ADAL" clId="{BDB36B11-02B4-4C01-9521-C2F01A621C1D}" dt="2023-03-15T10:46:31.536" v="55" actId="47"/>
        <pc:sldMkLst>
          <pc:docMk/>
          <pc:sldMk cId="645312615" sldId="391"/>
        </pc:sldMkLst>
      </pc:sldChg>
      <pc:sldChg chg="del">
        <pc:chgData name="Suzanne Hall-Gibbins" userId="9b8968e1-f804-4def-aac0-76d01f6b2bf3" providerId="ADAL" clId="{BDB36B11-02B4-4C01-9521-C2F01A621C1D}" dt="2023-03-15T10:46:31.583" v="56" actId="47"/>
        <pc:sldMkLst>
          <pc:docMk/>
          <pc:sldMk cId="2410699896" sldId="392"/>
        </pc:sldMkLst>
      </pc:sldChg>
      <pc:sldMasterChg chg="del delSldLayout">
        <pc:chgData name="Suzanne Hall-Gibbins" userId="9b8968e1-f804-4def-aac0-76d01f6b2bf3" providerId="ADAL" clId="{BDB36B11-02B4-4C01-9521-C2F01A621C1D}" dt="2023-03-15T10:46:31.583" v="56" actId="47"/>
        <pc:sldMasterMkLst>
          <pc:docMk/>
          <pc:sldMasterMk cId="4211325741" sldId="2147483648"/>
        </pc:sldMasterMkLst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2381644359" sldId="2147483649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1539582270" sldId="2147483650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684810292" sldId="2147483651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419032876" sldId="2147483652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3448639050" sldId="2147483653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3175676248" sldId="2147483654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1260341664" sldId="2147483655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2536138183" sldId="2147483656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2685626739" sldId="2147483657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2967779736" sldId="2147483658"/>
          </pc:sldLayoutMkLst>
        </pc:sldLayoutChg>
        <pc:sldLayoutChg chg="del">
          <pc:chgData name="Suzanne Hall-Gibbins" userId="9b8968e1-f804-4def-aac0-76d01f6b2bf3" providerId="ADAL" clId="{BDB36B11-02B4-4C01-9521-C2F01A621C1D}" dt="2023-03-15T10:46:31.583" v="56" actId="47"/>
          <pc:sldLayoutMkLst>
            <pc:docMk/>
            <pc:sldMasterMk cId="4211325741" sldId="2147483648"/>
            <pc:sldLayoutMk cId="2371756251" sldId="2147483659"/>
          </pc:sldLayoutMkLst>
        </pc:sldLayoutChg>
      </pc:sldMasterChg>
      <pc:sldMasterChg chg="del delSldLayout">
        <pc:chgData name="Suzanne Hall-Gibbins" userId="9b8968e1-f804-4def-aac0-76d01f6b2bf3" providerId="ADAL" clId="{BDB36B11-02B4-4C01-9521-C2F01A621C1D}" dt="2023-03-15T10:46:23.879" v="36" actId="47"/>
        <pc:sldMasterMkLst>
          <pc:docMk/>
          <pc:sldMasterMk cId="484092344" sldId="2147483739"/>
        </pc:sldMasterMkLst>
        <pc:sldLayoutChg chg="del">
          <pc:chgData name="Suzanne Hall-Gibbins" userId="9b8968e1-f804-4def-aac0-76d01f6b2bf3" providerId="ADAL" clId="{BDB36B11-02B4-4C01-9521-C2F01A621C1D}" dt="2023-03-15T10:46:23.879" v="36" actId="47"/>
          <pc:sldLayoutMkLst>
            <pc:docMk/>
            <pc:sldMasterMk cId="484092344" sldId="2147483739"/>
            <pc:sldLayoutMk cId="2773602338" sldId="2147483741"/>
          </pc:sldLayoutMkLst>
        </pc:sldLayoutChg>
        <pc:sldLayoutChg chg="del">
          <pc:chgData name="Suzanne Hall-Gibbins" userId="9b8968e1-f804-4def-aac0-76d01f6b2bf3" providerId="ADAL" clId="{BDB36B11-02B4-4C01-9521-C2F01A621C1D}" dt="2023-03-15T10:46:23.879" v="36" actId="47"/>
          <pc:sldLayoutMkLst>
            <pc:docMk/>
            <pc:sldMasterMk cId="484092344" sldId="2147483739"/>
            <pc:sldLayoutMk cId="2421422980" sldId="2147483765"/>
          </pc:sldLayoutMkLst>
        </pc:sldLayoutChg>
        <pc:sldLayoutChg chg="del">
          <pc:chgData name="Suzanne Hall-Gibbins" userId="9b8968e1-f804-4def-aac0-76d01f6b2bf3" providerId="ADAL" clId="{BDB36B11-02B4-4C01-9521-C2F01A621C1D}" dt="2023-03-15T10:46:20.755" v="8" actId="47"/>
          <pc:sldLayoutMkLst>
            <pc:docMk/>
            <pc:sldMasterMk cId="484092344" sldId="2147483739"/>
            <pc:sldLayoutMk cId="4086369812" sldId="2147483766"/>
          </pc:sldLayoutMkLst>
        </pc:sldLayoutChg>
        <pc:sldLayoutChg chg="del">
          <pc:chgData name="Suzanne Hall-Gibbins" userId="9b8968e1-f804-4def-aac0-76d01f6b2bf3" providerId="ADAL" clId="{BDB36B11-02B4-4C01-9521-C2F01A621C1D}" dt="2023-03-15T10:46:23.879" v="36" actId="47"/>
          <pc:sldLayoutMkLst>
            <pc:docMk/>
            <pc:sldMasterMk cId="484092344" sldId="2147483739"/>
            <pc:sldLayoutMk cId="2306099095" sldId="2147483767"/>
          </pc:sldLayoutMkLst>
        </pc:sldLayoutChg>
      </pc:sldMasterChg>
      <pc:sldMasterChg chg="del delSldLayout">
        <pc:chgData name="Suzanne Hall-Gibbins" userId="9b8968e1-f804-4def-aac0-76d01f6b2bf3" providerId="ADAL" clId="{BDB36B11-02B4-4C01-9521-C2F01A621C1D}" dt="2023-03-15T10:47:02.206" v="66" actId="47"/>
        <pc:sldMasterMkLst>
          <pc:docMk/>
          <pc:sldMasterMk cId="594702638" sldId="2147483771"/>
        </pc:sldMasterMkLst>
        <pc:sldLayoutChg chg="del">
          <pc:chgData name="Suzanne Hall-Gibbins" userId="9b8968e1-f804-4def-aac0-76d01f6b2bf3" providerId="ADAL" clId="{BDB36B11-02B4-4C01-9521-C2F01A621C1D}" dt="2023-03-15T10:47:02.206" v="66" actId="47"/>
          <pc:sldLayoutMkLst>
            <pc:docMk/>
            <pc:sldMasterMk cId="594702638" sldId="2147483771"/>
            <pc:sldLayoutMk cId="3601537230" sldId="21474837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8AB48"/>
            </a:solidFill>
          </c:spPr>
          <c:dPt>
            <c:idx val="0"/>
            <c:bubble3D val="0"/>
            <c:spPr>
              <a:solidFill>
                <a:srgbClr val="0076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F6-408C-874E-5F1A1AFF5903}"/>
              </c:ext>
            </c:extLst>
          </c:dPt>
          <c:dPt>
            <c:idx val="1"/>
            <c:bubble3D val="0"/>
            <c:spPr>
              <a:solidFill>
                <a:srgbClr val="E3A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F6-408C-874E-5F1A1AFF5903}"/>
              </c:ext>
            </c:extLst>
          </c:dPt>
          <c:dPt>
            <c:idx val="2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BF6-408C-874E-5F1A1AFF5903}"/>
              </c:ext>
            </c:extLst>
          </c:dPt>
          <c:dPt>
            <c:idx val="3"/>
            <c:bubble3D val="0"/>
            <c:spPr>
              <a:solidFill>
                <a:srgbClr val="78AB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3-431F-8176-C50970B9DFDB}"/>
              </c:ext>
            </c:extLst>
          </c:dPt>
          <c:cat>
            <c:strRef>
              <c:f>Sheet1!$A$2:$A$5</c:f>
              <c:strCache>
                <c:ptCount val="4"/>
                <c:pt idx="0">
                  <c:v>Inclusive Behaviours</c:v>
                </c:pt>
                <c:pt idx="1">
                  <c:v>Inclusive Leadership</c:v>
                </c:pt>
                <c:pt idx="2">
                  <c:v>Inclusive Processes</c:v>
                </c:pt>
                <c:pt idx="3">
                  <c:v>Inclusive Partnership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6-408C-874E-5F1A1AFF5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F-46AB-84FE-7E5C1C6D4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8-4577-AF83-356953DB08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F-46AB-84FE-7E5C1C6D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3D-4473-8716-E221ECC7B8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3D-4473-8716-E221ECC7B87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3D-4473-8716-E221ECC7B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6-4D6D-A57B-B67AF6FCE4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A6-4D6D-A57B-B67AF6FCE4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6-4D6D-A57B-B67AF6FCE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545-80B6-1F12FC44B9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545-80B6-1F12FC44B9F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E8-4545-80B6-1F12FC44B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F-4B23-9AB4-65E269803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F-4B23-9AB4-65E2698032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FF-4B23-9AB4-65E269803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8-4AA2-81E9-A3CFD2BE5F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88-4AA2-81E9-A3CFD2BE5F9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88-4AA2-81E9-A3CFD2BE5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57-4EA2-B4E7-D346BFF07E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57-4EA2-B4E7-D346BFF07E5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57-4EA2-B4E7-D346BFF07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B-4F1A-A14E-6AE4D56CA3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B-4F1A-A14E-6AE4D56CA36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B-4F1A-A14E-6AE4D56CA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0.33142</cdr:x>
      <cdr:y>0.06573</cdr:y>
    </cdr:from>
    <cdr:to>
      <cdr:x>0.47007</cdr:x>
      <cdr:y>0.59711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055094D5-33D6-345C-3D0F-DF889894D33E}"/>
            </a:ext>
          </a:extLst>
        </cdr:cNvPr>
        <cdr:cNvSpPr/>
      </cdr:nvSpPr>
      <cdr:spPr>
        <a:xfrm xmlns:a="http://schemas.openxmlformats.org/drawingml/2006/main" rot="18846369">
          <a:off x="1587636" y="886886"/>
          <a:ext cx="216222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prstTxWarp prst="textArchUp">
            <a:avLst>
              <a:gd name="adj" fmla="val 10724444"/>
            </a:avLst>
          </a:prstTxWarp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800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Behaviours</a:t>
          </a:r>
          <a:endParaRPr lang="en-US" sz="28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0.53661</cdr:x>
      <cdr:y>0.08818</cdr:y>
    </cdr:from>
    <cdr:to>
      <cdr:x>0.67526</cdr:x>
      <cdr:y>0.61957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10370972-8A37-44C2-7A61-8F7A763B817D}"/>
            </a:ext>
          </a:extLst>
        </cdr:cNvPr>
        <cdr:cNvSpPr/>
      </cdr:nvSpPr>
      <cdr:spPr>
        <a:xfrm xmlns:a="http://schemas.openxmlformats.org/drawingml/2006/main" rot="2709130">
          <a:off x="2954053" y="978275"/>
          <a:ext cx="216222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none" lIns="91440" tIns="45720" rIns="91440" bIns="45720" numCol="1">
          <a:prstTxWarp prst="textArchUp">
            <a:avLst>
              <a:gd name="adj" fmla="val 10724444"/>
            </a:avLst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Leadership</a:t>
          </a:r>
        </a:p>
      </cdr:txBody>
    </cdr:sp>
  </cdr:relSizeAnchor>
  <cdr:relSizeAnchor xmlns:cdr="http://schemas.openxmlformats.org/drawingml/2006/chartDrawing">
    <cdr:from>
      <cdr:x>0.31866</cdr:x>
      <cdr:y>0.4217</cdr:y>
    </cdr:from>
    <cdr:to>
      <cdr:x>0.45731</cdr:x>
      <cdr:y>0.95309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94D50196-D981-8CB2-951C-1F21EBC1400F}"/>
            </a:ext>
          </a:extLst>
        </cdr:cNvPr>
        <cdr:cNvSpPr/>
      </cdr:nvSpPr>
      <cdr:spPr>
        <a:xfrm xmlns:a="http://schemas.openxmlformats.org/drawingml/2006/main" rot="2763274">
          <a:off x="1502625" y="2335362"/>
          <a:ext cx="216222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none" lIns="91440" tIns="45720" rIns="91440" bIns="45720" numCol="1">
          <a:prstTxWarp prst="textArchDown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Processes</a:t>
          </a:r>
        </a:p>
      </cdr:txBody>
    </cdr:sp>
  </cdr:relSizeAnchor>
  <cdr:relSizeAnchor xmlns:cdr="http://schemas.openxmlformats.org/drawingml/2006/chartDrawing">
    <cdr:from>
      <cdr:x>0.54066</cdr:x>
      <cdr:y>0.42207</cdr:y>
    </cdr:from>
    <cdr:to>
      <cdr:x>0.67931</cdr:x>
      <cdr:y>0.95346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57D99FFB-EC3E-DC1E-89E6-6EA6D1222C32}"/>
            </a:ext>
          </a:extLst>
        </cdr:cNvPr>
        <cdr:cNvSpPr/>
      </cdr:nvSpPr>
      <cdr:spPr>
        <a:xfrm xmlns:a="http://schemas.openxmlformats.org/drawingml/2006/main" rot="18797447">
          <a:off x="2981007" y="2336875"/>
          <a:ext cx="216222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none" lIns="91440" tIns="45720" rIns="91440" bIns="45720" numCol="1">
          <a:prstTxWarp prst="textArchDown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Partnership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39567-AB55-4076-A085-CB655A657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B12FC-5F55-43CB-9A08-B2EFA04C2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Expand Colleague Networks – Disability, LGBTQ+, Women, Working Families, Mental Health First Aiders</a:t>
            </a:r>
          </a:p>
          <a:p>
            <a:r>
              <a:rPr lang="en-GB" dirty="0"/>
              <a:t>Inclusion Champions – Proactive, passionate advocates of inclusion, equity and wellbeing</a:t>
            </a:r>
          </a:p>
          <a:p>
            <a:r>
              <a:rPr lang="en-GB" dirty="0"/>
              <a:t>Spirit Awards – Internal awards based on our values and culture – safety, integrity, respect, customer focus, collaboration &amp; excellence</a:t>
            </a:r>
          </a:p>
          <a:p>
            <a:r>
              <a:rPr lang="en-GB" dirty="0"/>
              <a:t>Conscious Inclusion – training programmes shaped by the voice of our colleagues and in line with our values</a:t>
            </a:r>
          </a:p>
          <a:p>
            <a:r>
              <a:rPr lang="en-GB" dirty="0"/>
              <a:t>Authentic &amp; Inclusive Leaders – all leaders making tangible commitment to inclusion, equity, diversity or wellbeing within objectives</a:t>
            </a:r>
          </a:p>
          <a:p>
            <a:r>
              <a:rPr lang="en-GB" dirty="0"/>
              <a:t>Followership Development Journey – Developing leaders who our colleagues respect and can follow</a:t>
            </a:r>
          </a:p>
          <a:p>
            <a:r>
              <a:rPr lang="en-GB" dirty="0"/>
              <a:t>Grow Existing &amp; Future Leaders – from all walks of life, and launching global recruitment principles</a:t>
            </a:r>
          </a:p>
          <a:p>
            <a:r>
              <a:rPr lang="en-GB" dirty="0"/>
              <a:t>Grow Gender &amp; Ethnic Diversity – never a “tick a diversity box” exercise, and always ensuring we recruit the right person for the role</a:t>
            </a:r>
          </a:p>
          <a:p>
            <a:r>
              <a:rPr lang="en-GB" dirty="0"/>
              <a:t>Group Mental Health Policy – Mental Health and Wellbeing Day for all in 2022 and 2023</a:t>
            </a:r>
          </a:p>
          <a:p>
            <a:r>
              <a:rPr lang="en-GB" dirty="0"/>
              <a:t>Gender Neutral Paternity Leave – all parents are entitled to 4 months of paternity leave, fully paid, with reduced return to work hours on full pay, to provide support to wider family</a:t>
            </a:r>
          </a:p>
          <a:p>
            <a:r>
              <a:rPr lang="en-GB" dirty="0"/>
              <a:t>Caregiver Leave – all colleagues are provided with 15 days of caregiver leave, which allows them to support their children or other dependants when needed</a:t>
            </a:r>
          </a:p>
          <a:p>
            <a:r>
              <a:rPr lang="en-GB" dirty="0"/>
              <a:t>Worldwide Partnerships – In every operational country with over 100 colleagues we will establish at least one strategic partnership to contribute to advancing fairer, more inclusive or healthy world</a:t>
            </a:r>
          </a:p>
          <a:p>
            <a:r>
              <a:rPr lang="en-GB" dirty="0"/>
              <a:t>Community Wellbeing Commitments (volunteering activities) – 3 paid volunteering days for every colleague to support the local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One Planet Sustainability Strategy – </a:t>
            </a:r>
            <a:r>
              <a:rPr lang="en-GB" b="0" i="0" dirty="0">
                <a:solidFill>
                  <a:srgbClr val="000000"/>
                </a:solidFill>
                <a:effectLst/>
                <a:latin typeface="benton-sans"/>
              </a:rPr>
              <a:t>Achieve net zero greenhouse gas emissions by 2030 in Scope 1 &amp; 2, with reductions in Scope 3, ensuring we leave a better world </a:t>
            </a:r>
            <a:r>
              <a:rPr lang="en-GB" b="0" i="0">
                <a:solidFill>
                  <a:srgbClr val="000000"/>
                </a:solidFill>
                <a:effectLst/>
                <a:latin typeface="benton-sans"/>
              </a:rPr>
              <a:t>for tomorrow</a:t>
            </a:r>
            <a:endParaRPr lang="en-GB" dirty="0"/>
          </a:p>
          <a:p>
            <a:r>
              <a:rPr lang="en-GB" dirty="0"/>
              <a:t>£5m Education Fund – “No Child Left Behind” - £1m per year for next 5 years into children’s education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C3605-9AB6-444A-97E4-3904100C85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6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C3605-9AB6-444A-97E4-3904100C85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2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C3605-9AB6-444A-97E4-3904100C85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2A9-0685-97EE-08A7-C1A4A333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5322A-F9EB-3EB0-90D1-6A59FAD4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9C69C-5425-FFAD-A6AC-076B2BCF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DEF8-4B19-4F2D-1B24-4A00ADD4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1C9B3-4143-A9C1-214D-3A10F328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2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3F08-6EEC-8E26-56FB-B3733E06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8D53-3C8E-BC2A-63C8-5C5F4A5A2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4F46-C562-F8AC-8899-8015ACA8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744C-1445-1384-12CA-C37A3976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EC65-8198-21E7-149B-FD2C602E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9026A-9B83-773B-0B5A-947F8FBE6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BB736-D175-25B7-717C-5F50550A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D7EA5-71FE-AA65-8D87-A5EB275B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0B53-B429-39F3-9ACA-B09E0A43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04FD-10EF-DA13-572A-28A3EA7C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5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56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SS FOO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83E3D6-5973-EB48-9611-7DAE4D7F7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5078"/>
            <a:ext cx="10363200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ts val="42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D41A826-ED36-8440-B7D5-6EBD37ABF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059883"/>
            <a:ext cx="8534400" cy="838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D5060-06C0-514F-B37F-14D2D88AD663}"/>
              </a:ext>
            </a:extLst>
          </p:cNvPr>
          <p:cNvSpPr/>
          <p:nvPr userDrawn="1"/>
        </p:nvSpPr>
        <p:spPr>
          <a:xfrm>
            <a:off x="0" y="6178924"/>
            <a:ext cx="12192000" cy="679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338FA3-4761-B24C-B13A-8DA9475DD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9" y="6178924"/>
            <a:ext cx="1807454" cy="651702"/>
          </a:xfrm>
          <a:prstGeom prst="rect">
            <a:avLst/>
          </a:prstGeom>
        </p:spPr>
      </p:pic>
      <p:pic>
        <p:nvPicPr>
          <p:cNvPr id="10" name="Picture 9" descr="Text, icon&#10;&#10;Description automatically generated">
            <a:extLst>
              <a:ext uri="{FF2B5EF4-FFF2-40B4-BE49-F238E27FC236}">
                <a16:creationId xmlns:a16="http://schemas.microsoft.com/office/drawing/2014/main" id="{168D5479-42DB-1D41-993A-C7A30225BE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60300"/>
            <a:ext cx="1643308" cy="3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FF2E-EA5F-D4DE-9C64-25D289DD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974E-CCD7-5239-6882-6D62AADFA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1A6C6-36B4-3185-5948-AA9C2D5C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7E9D9-61F3-013B-759D-2D621FCF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B7839-3611-C496-93CD-C7B6C766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7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D14B-D10F-EB0E-24C4-DFACE018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13D83-91D0-B006-2D08-BD525BBA9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2789-B261-6B29-08D5-2F0EC623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DCAEA-535F-89AF-2EC5-71B56861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E1BB5-04DA-E9E5-9712-E6F9435C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3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B470-0727-9157-6F8B-4054E437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962AE-2340-6345-28A6-5330202E1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A91A7-5F96-7A37-2381-67856BC87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4CA0E-862C-3C00-5609-95638895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F16A6-7C5D-1660-7587-6C8DC800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D688-C9D2-EEF0-B611-3C85AB6D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3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EDC4-897D-CD16-75E7-31CA1C8E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9D32A-C7D8-E98E-1B9E-5DAEA97D0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02F66-5D5E-E507-06CB-B1F2A9371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897F6-BBA9-C731-5D31-BAEE17501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6132B-8E0E-99D3-1E99-E8A676A58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3DE13-76D4-AEE4-CD75-B58D55E7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5A6C0-38BC-3955-7E0B-548C7149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352A7-9030-6E14-0D43-85F10370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8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5C7F-996B-6948-A3D4-97403F62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B89E6-2B1A-8107-CD50-59288E1A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8E2C0-AF5B-8DC1-042E-E8478FC6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97220-D061-0BEB-5754-00AB1BDE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6887B-7BD3-F350-9B62-3FC2572E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EC55A-BB1E-56F4-7ACE-515F27AF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BD295-E02E-BAC1-AF5A-178CF5E0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6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9B34-8927-EF91-7807-13321929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8F2B-964F-9453-863E-5A411C00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49C48-4E91-134D-E25A-0EF6CE058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D9CB7-9ECE-BD47-A9A7-7205AE81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F5346-5D5C-F5FD-44C8-25A2D56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54C43-9514-2E61-EB54-71623ABF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6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340B-A3EB-1C75-8FCD-BF34E81E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F14CA-DE20-EFD2-3DC1-EF6C3CB6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DF618-4AAD-7824-24EA-17A163F63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D9476-A1FB-6A07-FA4C-C9EDE77A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3B65B-E4BC-B47E-4829-D061EC6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D3E31-366F-39E8-EE53-4AA93B3D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94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F70739-F67E-B2C8-3D99-7CFA7D56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9ED7-C3C1-ABE4-2480-66ED3080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147A1-8B00-96ED-C5B3-CDFA216FA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9579-94E2-4FC2-BE1E-7A594EE5078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48CC9-F27D-9241-75DF-E78717AA8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6F95-C9BF-E7DA-E8A1-C2130DDC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32590-25A5-4C6E-B430-4BFF78EF0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662" r:id="rId2"/>
    <p:sldLayoutId id="2147483663" r:id="rId3"/>
    <p:sldLayoutId id="2147483664" r:id="rId4"/>
    <p:sldLayoutId id="2147483770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0484FDB-56D4-0F4A-81A6-4E39DF337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5257800" y="0"/>
            <a:ext cx="7216588" cy="6858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E51BE85-5059-7742-8E31-F7FE5915F5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1969" y="53788"/>
            <a:ext cx="1158252" cy="77992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5F5984-91A3-F44B-A80F-F6BDF2AA82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6094358"/>
            <a:ext cx="1913926" cy="690092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47313B4E-326E-8449-A7AF-54D657F47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066" y="6293582"/>
            <a:ext cx="1676926" cy="3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257">
          <p15:clr>
            <a:srgbClr val="F26B43"/>
          </p15:clr>
        </p15:guide>
        <p15:guide id="5" pos="7423">
          <p15:clr>
            <a:srgbClr val="F26B43"/>
          </p15:clr>
        </p15:guide>
        <p15:guide id="6" pos="438">
          <p15:clr>
            <a:srgbClr val="F26B43"/>
          </p15:clr>
        </p15:guide>
        <p15:guide id="7" orient="horz" pos="618">
          <p15:clr>
            <a:srgbClr val="F26B43"/>
          </p15:clr>
        </p15:guide>
        <p15:guide id="8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11" Type="http://schemas.openxmlformats.org/officeDocument/2006/relationships/hyperlink" Target="https://menopausesupport.co.uk/?page_id=60" TargetMode="Externa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78DB5BA6-9435-D0F4-5239-50FA9226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2431428" y="456010"/>
            <a:ext cx="7329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Inclusion Commitments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5742" y="1225212"/>
            <a:ext cx="952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We’re all diverse. We all have a story. We’re all included.</a:t>
            </a: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48" y="1125536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C69B0E-5E3C-6891-CBE9-D338084155F0}"/>
              </a:ext>
            </a:extLst>
          </p:cNvPr>
          <p:cNvGraphicFramePr/>
          <p:nvPr/>
        </p:nvGraphicFramePr>
        <p:xfrm>
          <a:off x="2766291" y="1730758"/>
          <a:ext cx="6659418" cy="406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630A220-2B1A-D574-F4E8-67F6F304D028}"/>
              </a:ext>
            </a:extLst>
          </p:cNvPr>
          <p:cNvSpPr/>
          <p:nvPr/>
        </p:nvSpPr>
        <p:spPr>
          <a:xfrm>
            <a:off x="5078963" y="2775856"/>
            <a:ext cx="2034073" cy="1973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Inclusive…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51D572-EF95-E888-8455-5006D6D92894}"/>
              </a:ext>
            </a:extLst>
          </p:cNvPr>
          <p:cNvSpPr/>
          <p:nvPr/>
        </p:nvSpPr>
        <p:spPr>
          <a:xfrm>
            <a:off x="251926" y="1994653"/>
            <a:ext cx="2239347" cy="1063689"/>
          </a:xfrm>
          <a:prstGeom prst="roundRect">
            <a:avLst/>
          </a:prstGeom>
          <a:solidFill>
            <a:srgbClr val="B3D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Expand Existing Colleague Networks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307F85-43B6-383E-1942-5BEB757D2FBA}"/>
              </a:ext>
            </a:extLst>
          </p:cNvPr>
          <p:cNvSpPr/>
          <p:nvPr/>
        </p:nvSpPr>
        <p:spPr>
          <a:xfrm>
            <a:off x="227046" y="3663540"/>
            <a:ext cx="2239347" cy="1063689"/>
          </a:xfrm>
          <a:prstGeom prst="roundRect">
            <a:avLst/>
          </a:prstGeom>
          <a:solidFill>
            <a:srgbClr val="B3D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Inclusion and Wellbeing Award Schemes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9AA888-E77E-6563-4785-7C7F62D80EFC}"/>
              </a:ext>
            </a:extLst>
          </p:cNvPr>
          <p:cNvSpPr/>
          <p:nvPr/>
        </p:nvSpPr>
        <p:spPr>
          <a:xfrm>
            <a:off x="1822580" y="2818857"/>
            <a:ext cx="2239347" cy="1063689"/>
          </a:xfrm>
          <a:prstGeom prst="roundRect">
            <a:avLst/>
          </a:prstGeom>
          <a:solidFill>
            <a:srgbClr val="B3D395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Inclusion Champions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3CCC3-E3F3-DFF7-EB8A-058FA5A557D8}"/>
              </a:ext>
            </a:extLst>
          </p:cNvPr>
          <p:cNvSpPr/>
          <p:nvPr/>
        </p:nvSpPr>
        <p:spPr>
          <a:xfrm>
            <a:off x="1835021" y="4490075"/>
            <a:ext cx="2239347" cy="1063689"/>
          </a:xfrm>
          <a:prstGeom prst="roundRect">
            <a:avLst/>
          </a:prstGeom>
          <a:solidFill>
            <a:srgbClr val="B3D395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Conscious Inclusion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C7E484-B6EE-0D3F-A331-A64B7409E5EA}"/>
              </a:ext>
            </a:extLst>
          </p:cNvPr>
          <p:cNvSpPr/>
          <p:nvPr/>
        </p:nvSpPr>
        <p:spPr>
          <a:xfrm>
            <a:off x="8154952" y="1994653"/>
            <a:ext cx="2239347" cy="1063689"/>
          </a:xfrm>
          <a:prstGeom prst="roundRect">
            <a:avLst/>
          </a:prstGeom>
          <a:solidFill>
            <a:srgbClr val="7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Empower Authentic &amp; Inclusive Leaders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CB8258-A32F-1760-C453-D526B2734A9E}"/>
              </a:ext>
            </a:extLst>
          </p:cNvPr>
          <p:cNvSpPr/>
          <p:nvPr/>
        </p:nvSpPr>
        <p:spPr>
          <a:xfrm>
            <a:off x="8130072" y="3663540"/>
            <a:ext cx="2239347" cy="1063689"/>
          </a:xfrm>
          <a:prstGeom prst="roundRect">
            <a:avLst/>
          </a:prstGeom>
          <a:solidFill>
            <a:srgbClr val="7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Grow Existing &amp; Future Leaders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3A3BC4-2EE9-3104-9F9B-B6E09C6A9654}"/>
              </a:ext>
            </a:extLst>
          </p:cNvPr>
          <p:cNvSpPr/>
          <p:nvPr/>
        </p:nvSpPr>
        <p:spPr>
          <a:xfrm>
            <a:off x="9725606" y="2818857"/>
            <a:ext cx="2239347" cy="1063689"/>
          </a:xfrm>
          <a:prstGeom prst="roundRect">
            <a:avLst/>
          </a:prstGeom>
          <a:solidFill>
            <a:srgbClr val="71D6FF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Followership Development Journey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A0AC219-F292-FFCB-B855-D198FF18DC6D}"/>
              </a:ext>
            </a:extLst>
          </p:cNvPr>
          <p:cNvSpPr/>
          <p:nvPr/>
        </p:nvSpPr>
        <p:spPr>
          <a:xfrm>
            <a:off x="9738047" y="4490075"/>
            <a:ext cx="2239347" cy="1063689"/>
          </a:xfrm>
          <a:prstGeom prst="roundRect">
            <a:avLst/>
          </a:prstGeom>
          <a:solidFill>
            <a:srgbClr val="71D6FF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Improve Gender &amp; Ethnic Diversity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A2AC15-1940-AEA7-21AD-D605B8BF8D1D}"/>
              </a:ext>
            </a:extLst>
          </p:cNvPr>
          <p:cNvSpPr/>
          <p:nvPr/>
        </p:nvSpPr>
        <p:spPr>
          <a:xfrm>
            <a:off x="258172" y="1994653"/>
            <a:ext cx="2239347" cy="1063689"/>
          </a:xfrm>
          <a:prstGeom prst="roundRect">
            <a:avLst/>
          </a:prstGeom>
          <a:solidFill>
            <a:srgbClr val="E6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Group Inclusion Commitments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853A56-B46F-B4F2-0E6D-651FCDD83D01}"/>
              </a:ext>
            </a:extLst>
          </p:cNvPr>
          <p:cNvSpPr/>
          <p:nvPr/>
        </p:nvSpPr>
        <p:spPr>
          <a:xfrm>
            <a:off x="233292" y="3663540"/>
            <a:ext cx="2239347" cy="1063689"/>
          </a:xfrm>
          <a:prstGeom prst="roundRect">
            <a:avLst/>
          </a:prstGeom>
          <a:solidFill>
            <a:srgbClr val="E6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Gender Neutral Paternity Leave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77D46B-B40A-0F65-F43D-B4C6260377E7}"/>
              </a:ext>
            </a:extLst>
          </p:cNvPr>
          <p:cNvSpPr/>
          <p:nvPr/>
        </p:nvSpPr>
        <p:spPr>
          <a:xfrm>
            <a:off x="1828826" y="2818857"/>
            <a:ext cx="2239347" cy="1063689"/>
          </a:xfrm>
          <a:prstGeom prst="roundRect">
            <a:avLst/>
          </a:prstGeom>
          <a:solidFill>
            <a:srgbClr val="E69698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Group Mental Health Policy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6BE166-1918-E302-EB4A-D2DEE22F45F1}"/>
              </a:ext>
            </a:extLst>
          </p:cNvPr>
          <p:cNvSpPr/>
          <p:nvPr/>
        </p:nvSpPr>
        <p:spPr>
          <a:xfrm>
            <a:off x="1841267" y="4490075"/>
            <a:ext cx="2239347" cy="1063689"/>
          </a:xfrm>
          <a:prstGeom prst="roundRect">
            <a:avLst/>
          </a:prstGeom>
          <a:solidFill>
            <a:srgbClr val="E69698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Caregiver Leave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610DF5-BFBF-F9A4-031D-0ED890F78429}"/>
              </a:ext>
            </a:extLst>
          </p:cNvPr>
          <p:cNvSpPr/>
          <p:nvPr/>
        </p:nvSpPr>
        <p:spPr>
          <a:xfrm>
            <a:off x="8158727" y="1994653"/>
            <a:ext cx="2239347" cy="1063689"/>
          </a:xfrm>
          <a:prstGeom prst="roundRect">
            <a:avLst/>
          </a:prstGeom>
          <a:solidFill>
            <a:srgbClr val="EDC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Worldwide Strategic Partnerships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610402-8FB0-EE98-A907-5474CDCB6F9E}"/>
              </a:ext>
            </a:extLst>
          </p:cNvPr>
          <p:cNvSpPr/>
          <p:nvPr/>
        </p:nvSpPr>
        <p:spPr>
          <a:xfrm>
            <a:off x="8133847" y="3663540"/>
            <a:ext cx="2239347" cy="1063689"/>
          </a:xfrm>
          <a:prstGeom prst="roundRect">
            <a:avLst/>
          </a:prstGeom>
          <a:solidFill>
            <a:srgbClr val="EDC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One Planet Sustainability Strategy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F550676-1E7E-BBDB-311C-18F42E1E25DF}"/>
              </a:ext>
            </a:extLst>
          </p:cNvPr>
          <p:cNvSpPr/>
          <p:nvPr/>
        </p:nvSpPr>
        <p:spPr>
          <a:xfrm>
            <a:off x="9729381" y="2818857"/>
            <a:ext cx="2239347" cy="1063689"/>
          </a:xfrm>
          <a:prstGeom prst="roundRect">
            <a:avLst/>
          </a:prstGeom>
          <a:solidFill>
            <a:srgbClr val="EDCA83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Community Wellbeing Commitments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92A023-8B4D-8A8B-AE6A-1C832BFCB1E1}"/>
              </a:ext>
            </a:extLst>
          </p:cNvPr>
          <p:cNvSpPr/>
          <p:nvPr/>
        </p:nvSpPr>
        <p:spPr>
          <a:xfrm>
            <a:off x="9741822" y="4490075"/>
            <a:ext cx="2239347" cy="1063689"/>
          </a:xfrm>
          <a:prstGeom prst="roundRect">
            <a:avLst/>
          </a:prstGeom>
          <a:solidFill>
            <a:srgbClr val="EDCA83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£5m Education Fund</a:t>
            </a:r>
          </a:p>
        </p:txBody>
      </p:sp>
    </p:spTree>
    <p:extLst>
      <p:ext uri="{BB962C8B-B14F-4D97-AF65-F5344CB8AC3E}">
        <p14:creationId xmlns:p14="http://schemas.microsoft.com/office/powerpoint/2010/main" val="18505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F2270CC-CF71-7E7D-E9B4-92233FDE8793}"/>
              </a:ext>
            </a:extLst>
          </p:cNvPr>
          <p:cNvSpPr/>
          <p:nvPr/>
        </p:nvSpPr>
        <p:spPr>
          <a:xfrm>
            <a:off x="5857287" y="1595100"/>
            <a:ext cx="5845978" cy="45357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350">
            <a:extLst>
              <a:ext uri="{FF2B5EF4-FFF2-40B4-BE49-F238E27FC236}">
                <a16:creationId xmlns:a16="http://schemas.microsoft.com/office/drawing/2014/main" id="{AE4E043A-F8CC-4967-C52B-FADBEEDE9EA7}"/>
              </a:ext>
            </a:extLst>
          </p:cNvPr>
          <p:cNvSpPr txBox="1"/>
          <p:nvPr/>
        </p:nvSpPr>
        <p:spPr>
          <a:xfrm>
            <a:off x="1782218" y="456010"/>
            <a:ext cx="8627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Menopause in the Workplace</a:t>
            </a:r>
          </a:p>
        </p:txBody>
      </p:sp>
      <p:sp>
        <p:nvSpPr>
          <p:cNvPr id="4" name="CuadroTexto 351">
            <a:extLst>
              <a:ext uri="{FF2B5EF4-FFF2-40B4-BE49-F238E27FC236}">
                <a16:creationId xmlns:a16="http://schemas.microsoft.com/office/drawing/2014/main" id="{48978960-2CAC-2CC6-F99B-854EB7F2FF3C}"/>
              </a:ext>
            </a:extLst>
          </p:cNvPr>
          <p:cNvSpPr txBox="1"/>
          <p:nvPr/>
        </p:nvSpPr>
        <p:spPr>
          <a:xfrm>
            <a:off x="1335742" y="1225212"/>
            <a:ext cx="952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We’re all diverse. We all have a story. We’re all included.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352EB50-5B10-E5CC-D53C-16A17ECF3D54}"/>
              </a:ext>
            </a:extLst>
          </p:cNvPr>
          <p:cNvSpPr/>
          <p:nvPr/>
        </p:nvSpPr>
        <p:spPr>
          <a:xfrm>
            <a:off x="2519079" y="2128745"/>
            <a:ext cx="3222951" cy="755570"/>
          </a:xfrm>
          <a:prstGeom prst="chevron">
            <a:avLst/>
          </a:prstGeom>
          <a:solidFill>
            <a:srgbClr val="78AB4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Humanity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2524838-86A8-A28C-066B-90906017548E}"/>
              </a:ext>
            </a:extLst>
          </p:cNvPr>
          <p:cNvSpPr/>
          <p:nvPr/>
        </p:nvSpPr>
        <p:spPr>
          <a:xfrm>
            <a:off x="2519078" y="2884313"/>
            <a:ext cx="3222951" cy="755570"/>
          </a:xfrm>
          <a:prstGeom prst="chevron">
            <a:avLst/>
          </a:prstGeom>
          <a:solidFill>
            <a:srgbClr val="0076A5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Inclusion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30DE5C4B-EAC2-63A6-38FC-8528F0437B49}"/>
              </a:ext>
            </a:extLst>
          </p:cNvPr>
          <p:cNvSpPr/>
          <p:nvPr/>
        </p:nvSpPr>
        <p:spPr>
          <a:xfrm>
            <a:off x="2519077" y="3639883"/>
            <a:ext cx="3222951" cy="755568"/>
          </a:xfrm>
          <a:prstGeom prst="chevron">
            <a:avLst/>
          </a:prstGeom>
          <a:solidFill>
            <a:srgbClr val="CF323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Belonging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0BEE42C-07C3-6958-C27B-ED75DF378475}"/>
              </a:ext>
            </a:extLst>
          </p:cNvPr>
          <p:cNvSpPr/>
          <p:nvPr/>
        </p:nvSpPr>
        <p:spPr>
          <a:xfrm>
            <a:off x="2519076" y="5151019"/>
            <a:ext cx="3222951" cy="755568"/>
          </a:xfrm>
          <a:prstGeom prst="chevron">
            <a:avLst/>
          </a:prstGeom>
          <a:solidFill>
            <a:srgbClr val="E3AD3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B134CEE-CC2E-0F9D-2796-E4AB6F061B4E}"/>
              </a:ext>
            </a:extLst>
          </p:cNvPr>
          <p:cNvSpPr/>
          <p:nvPr/>
        </p:nvSpPr>
        <p:spPr>
          <a:xfrm>
            <a:off x="2519077" y="4395451"/>
            <a:ext cx="3222951" cy="755568"/>
          </a:xfrm>
          <a:prstGeom prst="chevron">
            <a:avLst/>
          </a:prstGeom>
          <a:solidFill>
            <a:srgbClr val="E9783B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Authenticity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2A58EE-1172-CF3D-BCE7-A72587E5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8C8FF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3626" r="94945">
                        <a14:foregroundMark x1="6154" y1="13992" x2="6154" y2="13992"/>
                        <a14:foregroundMark x1="4835" y1="13580" x2="3846" y2="25103"/>
                        <a14:foregroundMark x1="11648" y1="20988" x2="13516" y2="37860"/>
                        <a14:foregroundMark x1="19780" y1="21811" x2="20000" y2="36626"/>
                        <a14:foregroundMark x1="28462" y1="20988" x2="28571" y2="39095"/>
                        <a14:foregroundMark x1="38352" y1="21811" x2="39451" y2="34979"/>
                        <a14:foregroundMark x1="47692" y1="16872" x2="50769" y2="19342"/>
                        <a14:foregroundMark x1="45165" y1="34156" x2="48901" y2="39918"/>
                        <a14:foregroundMark x1="55714" y1="21399" x2="55385" y2="34979"/>
                        <a14:foregroundMark x1="63736" y1="21399" x2="63956" y2="37037"/>
                        <a14:foregroundMark x1="20110" y1="62551" x2="20110" y2="75720"/>
                        <a14:foregroundMark x1="24176" y1="58436" x2="24176" y2="64198"/>
                        <a14:foregroundMark x1="35714" y1="64609" x2="35824" y2="74486"/>
                        <a14:foregroundMark x1="39670" y1="63374" x2="39670" y2="75309"/>
                        <a14:foregroundMark x1="48681" y1="63374" x2="48681" y2="72840"/>
                        <a14:foregroundMark x1="56264" y1="61317" x2="56703" y2="71193"/>
                        <a14:foregroundMark x1="64176" y1="64609" x2="64835" y2="75720"/>
                        <a14:foregroundMark x1="74066" y1="67078" x2="74066" y2="67446"/>
                        <a14:foregroundMark x1="82747" y1="63786" x2="82088" y2="86008"/>
                        <a14:foregroundMark x1="90769" y1="64609" x2="90879" y2="75309"/>
                        <a14:foregroundMark x1="92747" y1="53086" x2="94945" y2="54321"/>
                        <a14:foregroundMark x1="73553" y1="67490" x2="73407" y2="72428"/>
                        <a14:foregroundMark x1="73590" y1="66255" x2="73553" y2="67490"/>
                        <a14:foregroundMark x1="73626" y1="65021" x2="73590" y2="66255"/>
                        <a14:foregroundMark x1="73956" y1="62963" x2="73956" y2="65021"/>
                        <a14:backgroundMark x1="74396" y1="65021" x2="74396" y2="65432"/>
                        <a14:backgroundMark x1="74212" y1="72762" x2="74176" y2="75309"/>
                        <a14:backgroundMark x1="74286" y1="67490" x2="74286" y2="67490"/>
                        <a14:backgroundMark x1="74286" y1="66255" x2="74286" y2="66255"/>
                        <a14:backgroundMark x1="82088" y1="86008" x2="82088" y2="86008"/>
                      </a14:backgroundRemoval>
                    </a14:imgEffect>
                    <a14:imgEffect>
                      <a14:colorTemperature colorTemp="6407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1859997" y="2926282"/>
            <a:ext cx="5074762" cy="13551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A9EB88-AB74-06C1-4081-695EB984C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78C8FF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3626" r="94945">
                        <a14:foregroundMark x1="6154" y1="13992" x2="6154" y2="13992"/>
                        <a14:foregroundMark x1="4835" y1="13580" x2="3846" y2="25103"/>
                        <a14:foregroundMark x1="11648" y1="20988" x2="13516" y2="37860"/>
                        <a14:foregroundMark x1="19780" y1="21811" x2="20000" y2="36626"/>
                        <a14:foregroundMark x1="28462" y1="20988" x2="28571" y2="39095"/>
                        <a14:foregroundMark x1="38352" y1="21811" x2="39451" y2="34979"/>
                        <a14:foregroundMark x1="47692" y1="16872" x2="50769" y2="19342"/>
                        <a14:foregroundMark x1="45165" y1="34156" x2="48901" y2="39918"/>
                        <a14:foregroundMark x1="55714" y1="21399" x2="55385" y2="34979"/>
                        <a14:foregroundMark x1="63736" y1="21399" x2="63956" y2="37037"/>
                        <a14:foregroundMark x1="20110" y1="62551" x2="20110" y2="75720"/>
                        <a14:foregroundMark x1="24176" y1="58436" x2="24176" y2="64198"/>
                        <a14:foregroundMark x1="35714" y1="64609" x2="35824" y2="74486"/>
                        <a14:foregroundMark x1="39670" y1="63374" x2="39670" y2="75309"/>
                        <a14:foregroundMark x1="48681" y1="63374" x2="48681" y2="72840"/>
                        <a14:foregroundMark x1="56264" y1="61317" x2="56703" y2="71193"/>
                        <a14:foregroundMark x1="64176" y1="64609" x2="64835" y2="75720"/>
                        <a14:foregroundMark x1="74066" y1="67078" x2="74066" y2="67446"/>
                        <a14:foregroundMark x1="82747" y1="63786" x2="82088" y2="86008"/>
                        <a14:foregroundMark x1="90769" y1="64609" x2="90879" y2="75309"/>
                        <a14:foregroundMark x1="92747" y1="53086" x2="94945" y2="54321"/>
                        <a14:foregroundMark x1="73553" y1="67490" x2="73407" y2="72428"/>
                        <a14:foregroundMark x1="73590" y1="66255" x2="73553" y2="67490"/>
                        <a14:foregroundMark x1="73626" y1="65021" x2="73590" y2="66255"/>
                        <a14:foregroundMark x1="73956" y1="62963" x2="73956" y2="65021"/>
                        <a14:backgroundMark x1="74396" y1="65021" x2="74396" y2="65432"/>
                        <a14:backgroundMark x1="74212" y1="72762" x2="74176" y2="75309"/>
                        <a14:backgroundMark x1="74286" y1="67490" x2="74286" y2="67490"/>
                        <a14:backgroundMark x1="74286" y1="66255" x2="74286" y2="66255"/>
                        <a14:backgroundMark x1="82088" y1="86008" x2="82088" y2="86008"/>
                      </a14:backgroundRemoval>
                    </a14:imgEffect>
                    <a14:imgEffect>
                      <a14:colorTemperature colorTemp="6407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50961"/>
          <a:stretch/>
        </p:blipFill>
        <p:spPr>
          <a:xfrm rot="16200000">
            <a:off x="-1027116" y="3271574"/>
            <a:ext cx="5074762" cy="6645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6C4EF5-5B89-1D48-3967-3C28E2543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527" y="3130433"/>
            <a:ext cx="533400" cy="1619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745800-B72A-C972-2497-7C4A6A088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339" y="2707775"/>
            <a:ext cx="485775" cy="409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E18457-EFF0-56AB-46DF-0909E388B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994" y="2366312"/>
            <a:ext cx="504825" cy="381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3DDC10-F3B7-3B00-1C47-CBD1D2362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8380" y="3518697"/>
            <a:ext cx="542925" cy="4095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32355B-DCF1-9CD0-751A-30486C5F6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316" y1="25581" x2="49123" y2="44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7602" y="3262098"/>
            <a:ext cx="542925" cy="409575"/>
          </a:xfrm>
          <a:prstGeom prst="rect">
            <a:avLst/>
          </a:prstGeom>
        </p:spPr>
      </p:pic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1044EF06-F1EA-D0C2-D846-4673653884AA}"/>
              </a:ext>
            </a:extLst>
          </p:cNvPr>
          <p:cNvSpPr/>
          <p:nvPr/>
        </p:nvSpPr>
        <p:spPr>
          <a:xfrm>
            <a:off x="269137" y="3578738"/>
            <a:ext cx="242371" cy="2299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3322A584-2980-4CBE-E80B-E99D3DADD001}"/>
              </a:ext>
            </a:extLst>
          </p:cNvPr>
          <p:cNvSpPr/>
          <p:nvPr/>
        </p:nvSpPr>
        <p:spPr>
          <a:xfrm>
            <a:off x="1439948" y="3578738"/>
            <a:ext cx="242371" cy="2299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4F98BF-0C38-C5D7-7C5C-0FD7BB92DC1E}"/>
              </a:ext>
            </a:extLst>
          </p:cNvPr>
          <p:cNvSpPr/>
          <p:nvPr/>
        </p:nvSpPr>
        <p:spPr>
          <a:xfrm>
            <a:off x="5976486" y="3147251"/>
            <a:ext cx="4535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Awareness for All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577F65-678C-879F-E16C-C43F0386BCDF}"/>
              </a:ext>
            </a:extLst>
          </p:cNvPr>
          <p:cNvSpPr/>
          <p:nvPr/>
        </p:nvSpPr>
        <p:spPr>
          <a:xfrm>
            <a:off x="5976486" y="4413095"/>
            <a:ext cx="61142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 Environment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B6010D-AF94-301A-BA6E-89518026C5B4}"/>
              </a:ext>
            </a:extLst>
          </p:cNvPr>
          <p:cNvSpPr txBox="1"/>
          <p:nvPr/>
        </p:nvSpPr>
        <p:spPr>
          <a:xfrm>
            <a:off x="5978306" y="3758386"/>
            <a:ext cx="572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Sharing knowledge and information with all colleagues, regardless of gender or 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0369A4-B0DF-B2C0-E389-5C1FB6DF9C32}"/>
              </a:ext>
            </a:extLst>
          </p:cNvPr>
          <p:cNvSpPr txBox="1"/>
          <p:nvPr/>
        </p:nvSpPr>
        <p:spPr>
          <a:xfrm>
            <a:off x="5976486" y="5017199"/>
            <a:ext cx="572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Ensuring that all of our Leaders understand the effects of the menopause within the working environment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3DA855-C30C-EBA2-5209-F2022622F526}"/>
              </a:ext>
            </a:extLst>
          </p:cNvPr>
          <p:cNvSpPr/>
          <p:nvPr/>
        </p:nvSpPr>
        <p:spPr>
          <a:xfrm>
            <a:off x="5976486" y="1794851"/>
            <a:ext cx="61142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Journey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FF7715-71C6-7425-3771-67B870CD329A}"/>
              </a:ext>
            </a:extLst>
          </p:cNvPr>
          <p:cNvSpPr txBox="1"/>
          <p:nvPr/>
        </p:nvSpPr>
        <p:spPr>
          <a:xfrm>
            <a:off x="5976486" y="2439180"/>
            <a:ext cx="572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Providing training sessions, support groups and setting up the Menopause Café for all colleagues</a:t>
            </a:r>
          </a:p>
        </p:txBody>
      </p:sp>
    </p:spTree>
    <p:extLst>
      <p:ext uri="{BB962C8B-B14F-4D97-AF65-F5344CB8AC3E}">
        <p14:creationId xmlns:p14="http://schemas.microsoft.com/office/powerpoint/2010/main" val="341970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50">
            <a:extLst>
              <a:ext uri="{FF2B5EF4-FFF2-40B4-BE49-F238E27FC236}">
                <a16:creationId xmlns:a16="http://schemas.microsoft.com/office/drawing/2014/main" id="{AE4E043A-F8CC-4967-C52B-FADBEEDE9EA7}"/>
              </a:ext>
            </a:extLst>
          </p:cNvPr>
          <p:cNvSpPr txBox="1"/>
          <p:nvPr/>
        </p:nvSpPr>
        <p:spPr>
          <a:xfrm>
            <a:off x="1782218" y="456010"/>
            <a:ext cx="8627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Menopause in the Workplace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30CF6E2-6434-776C-B35A-27FA62A2A9E3}"/>
              </a:ext>
            </a:extLst>
          </p:cNvPr>
          <p:cNvGraphicFramePr/>
          <p:nvPr/>
        </p:nvGraphicFramePr>
        <p:xfrm>
          <a:off x="4620518" y="1218931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928CD4E-3268-0A8F-1F87-543AE4E1AAC4}"/>
              </a:ext>
            </a:extLst>
          </p:cNvPr>
          <p:cNvSpPr txBox="1"/>
          <p:nvPr/>
        </p:nvSpPr>
        <p:spPr>
          <a:xfrm>
            <a:off x="5042218" y="1667914"/>
            <a:ext cx="66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1 in 10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320BD98-ACFD-C08B-C1C2-523DFCA88CCA}"/>
              </a:ext>
            </a:extLst>
          </p:cNvPr>
          <p:cNvGraphicFramePr/>
          <p:nvPr/>
        </p:nvGraphicFramePr>
        <p:xfrm>
          <a:off x="4620518" y="2470618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F5F55D0-F81C-9AF1-B199-BE96B3EEB21A}"/>
              </a:ext>
            </a:extLst>
          </p:cNvPr>
          <p:cNvSpPr txBox="1"/>
          <p:nvPr/>
        </p:nvSpPr>
        <p:spPr>
          <a:xfrm>
            <a:off x="5042219" y="2939849"/>
            <a:ext cx="66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8 in 10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5339664-3A1D-E185-0DA7-59D38E602906}"/>
              </a:ext>
            </a:extLst>
          </p:cNvPr>
          <p:cNvGraphicFramePr/>
          <p:nvPr/>
        </p:nvGraphicFramePr>
        <p:xfrm>
          <a:off x="4620518" y="3716174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93EE442-18AB-EE8E-D7F9-0D0FB58AD963}"/>
              </a:ext>
            </a:extLst>
          </p:cNvPr>
          <p:cNvSpPr txBox="1"/>
          <p:nvPr/>
        </p:nvSpPr>
        <p:spPr>
          <a:xfrm>
            <a:off x="4896212" y="4178466"/>
            <a:ext cx="9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Almost Half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CBECE42-BA80-6526-48DB-9C04170C7320}"/>
              </a:ext>
            </a:extLst>
          </p:cNvPr>
          <p:cNvGraphicFramePr/>
          <p:nvPr/>
        </p:nvGraphicFramePr>
        <p:xfrm>
          <a:off x="4620518" y="4967861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48D00BC-AD37-A27C-0E1D-A8B167F7EE80}"/>
              </a:ext>
            </a:extLst>
          </p:cNvPr>
          <p:cNvSpPr txBox="1"/>
          <p:nvPr/>
        </p:nvSpPr>
        <p:spPr>
          <a:xfrm>
            <a:off x="4981602" y="5416844"/>
            <a:ext cx="78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4 in 10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6E01F77-97F0-94E9-38B8-6F66F732D7B0}"/>
              </a:ext>
            </a:extLst>
          </p:cNvPr>
          <p:cNvGraphicFramePr/>
          <p:nvPr/>
        </p:nvGraphicFramePr>
        <p:xfrm>
          <a:off x="5934870" y="1218931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0EA6CAF-FB9C-68DE-6588-2CBBA7A8B655}"/>
              </a:ext>
            </a:extLst>
          </p:cNvPr>
          <p:cNvSpPr txBox="1"/>
          <p:nvPr/>
        </p:nvSpPr>
        <p:spPr>
          <a:xfrm>
            <a:off x="6400748" y="1795393"/>
            <a:ext cx="6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77%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48A1C63-F8AD-672C-5CAA-D632739B992A}"/>
              </a:ext>
            </a:extLst>
          </p:cNvPr>
          <p:cNvGraphicFramePr/>
          <p:nvPr/>
        </p:nvGraphicFramePr>
        <p:xfrm>
          <a:off x="5934870" y="2470618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ECFA769-AF75-E5EC-4420-B867274911DD}"/>
              </a:ext>
            </a:extLst>
          </p:cNvPr>
          <p:cNvSpPr txBox="1"/>
          <p:nvPr/>
        </p:nvSpPr>
        <p:spPr>
          <a:xfrm>
            <a:off x="6378605" y="3058846"/>
            <a:ext cx="6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84%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81D3C2C-03CB-130F-E750-D85285E18523}"/>
              </a:ext>
            </a:extLst>
          </p:cNvPr>
          <p:cNvGraphicFramePr/>
          <p:nvPr/>
        </p:nvGraphicFramePr>
        <p:xfrm>
          <a:off x="5934870" y="3716174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2C5B4886-36D1-C048-20FA-A24B36DA0E8F}"/>
              </a:ext>
            </a:extLst>
          </p:cNvPr>
          <p:cNvSpPr txBox="1"/>
          <p:nvPr/>
        </p:nvSpPr>
        <p:spPr>
          <a:xfrm>
            <a:off x="6232599" y="4302913"/>
            <a:ext cx="9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73%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693C6A9-A828-37E5-C089-7C3D091DC8CE}"/>
              </a:ext>
            </a:extLst>
          </p:cNvPr>
          <p:cNvGraphicFramePr/>
          <p:nvPr/>
        </p:nvGraphicFramePr>
        <p:xfrm>
          <a:off x="5934870" y="4967861"/>
          <a:ext cx="1504414" cy="154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7F1C5E4-A1AE-227D-0505-CD47D400B7E4}"/>
              </a:ext>
            </a:extLst>
          </p:cNvPr>
          <p:cNvSpPr txBox="1"/>
          <p:nvPr/>
        </p:nvSpPr>
        <p:spPr>
          <a:xfrm>
            <a:off x="6317989" y="5548469"/>
            <a:ext cx="7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69%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B1AC81-DA60-A977-9C09-D2B8B9CA7BD7}"/>
              </a:ext>
            </a:extLst>
          </p:cNvPr>
          <p:cNvSpPr txBox="1"/>
          <p:nvPr/>
        </p:nvSpPr>
        <p:spPr>
          <a:xfrm>
            <a:off x="301259" y="1594692"/>
            <a:ext cx="444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Women who worked during the menopause have left a job due to their symptoms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0CE159-8F87-C608-162C-A4A045AA9136}"/>
              </a:ext>
            </a:extLst>
          </p:cNvPr>
          <p:cNvSpPr txBox="1"/>
          <p:nvPr/>
        </p:nvSpPr>
        <p:spPr>
          <a:xfrm>
            <a:off x="304100" y="2901343"/>
            <a:ext cx="430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Women say their employer hasn’t shared information, trained staff or put in place a menopause absence policy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B53C3E-5459-AD83-3ACE-BC1FEEC0BB04}"/>
              </a:ext>
            </a:extLst>
          </p:cNvPr>
          <p:cNvSpPr txBox="1"/>
          <p:nvPr/>
        </p:nvSpPr>
        <p:spPr>
          <a:xfrm>
            <a:off x="304099" y="4125907"/>
            <a:ext cx="430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Women haven’t approached their GPs and three in ten have seen delays in diagnosis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BB7CE3-1DD8-9C9C-A397-26B0BF2B8500}"/>
              </a:ext>
            </a:extLst>
          </p:cNvPr>
          <p:cNvSpPr txBox="1"/>
          <p:nvPr/>
        </p:nvSpPr>
        <p:spPr>
          <a:xfrm>
            <a:off x="304099" y="5540516"/>
            <a:ext cx="430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Women were offered HRT in a timely fashion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FC0493-F935-E816-3088-1705A5D0B3E4}"/>
              </a:ext>
            </a:extLst>
          </p:cNvPr>
          <p:cNvSpPr txBox="1"/>
          <p:nvPr/>
        </p:nvSpPr>
        <p:spPr>
          <a:xfrm>
            <a:off x="7343260" y="1662068"/>
            <a:ext cx="44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Find at least one menopause symptom ‘very difficult’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6E057E-28FB-A56E-B206-CCF30DA8B0DD}"/>
              </a:ext>
            </a:extLst>
          </p:cNvPr>
          <p:cNvSpPr txBox="1"/>
          <p:nvPr/>
        </p:nvSpPr>
        <p:spPr>
          <a:xfrm>
            <a:off x="7343259" y="3067085"/>
            <a:ext cx="444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Experience trouble sleeping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A2CD8-C89F-115C-8EC0-0028838AA38F}"/>
              </a:ext>
            </a:extLst>
          </p:cNvPr>
          <p:cNvSpPr txBox="1"/>
          <p:nvPr/>
        </p:nvSpPr>
        <p:spPr>
          <a:xfrm>
            <a:off x="7340420" y="4309547"/>
            <a:ext cx="444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Experience brain fog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7334C3-DC0A-459F-37C6-CBA962916C5F}"/>
              </a:ext>
            </a:extLst>
          </p:cNvPr>
          <p:cNvSpPr txBox="1"/>
          <p:nvPr/>
        </p:nvSpPr>
        <p:spPr>
          <a:xfrm>
            <a:off x="7337576" y="5398706"/>
            <a:ext cx="44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Experience difficulties with anxiety and depression due to the menopause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F4B4D-233F-0B1F-F6EB-663229444909}"/>
              </a:ext>
            </a:extLst>
          </p:cNvPr>
          <p:cNvSpPr txBox="1"/>
          <p:nvPr/>
        </p:nvSpPr>
        <p:spPr>
          <a:xfrm>
            <a:off x="4953307" y="6596390"/>
            <a:ext cx="2272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hlinkClick r:id="rId11"/>
              </a:rPr>
              <a:t>INFO – menopausesupport.co.uk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6871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238487" y="2151727"/>
            <a:ext cx="57150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Q&amp;A,</a:t>
            </a:r>
          </a:p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064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F SS FOOTER">
  <a:themeElements>
    <a:clrScheme name="Custom 1">
      <a:dk1>
        <a:srgbClr val="78C8FF"/>
      </a:dk1>
      <a:lt1>
        <a:srgbClr val="FFFFFF"/>
      </a:lt1>
      <a:dk2>
        <a:srgbClr val="78C8FF"/>
      </a:dk2>
      <a:lt2>
        <a:srgbClr val="E7E6E6"/>
      </a:lt2>
      <a:accent1>
        <a:srgbClr val="5D5D5D"/>
      </a:accent1>
      <a:accent2>
        <a:srgbClr val="A2A2A2"/>
      </a:accent2>
      <a:accent3>
        <a:srgbClr val="5D5D5D"/>
      </a:accent3>
      <a:accent4>
        <a:srgbClr val="A2A2A2"/>
      </a:accent4>
      <a:accent5>
        <a:srgbClr val="5C5C5C"/>
      </a:accent5>
      <a:accent6>
        <a:srgbClr val="A2A2A2"/>
      </a:accent6>
      <a:hlink>
        <a:srgbClr val="0083C7"/>
      </a:hlink>
      <a:folHlink>
        <a:srgbClr val="78C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605</Words>
  <Application>Microsoft Office PowerPoint</Application>
  <PresentationFormat>Widescreen</PresentationFormat>
  <Paragraphs>74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benton-sans</vt:lpstr>
      <vt:lpstr>Calibri</vt:lpstr>
      <vt:lpstr>Calibri Light</vt:lpstr>
      <vt:lpstr>Lato Light</vt:lpstr>
      <vt:lpstr>Poppins</vt:lpstr>
      <vt:lpstr>Office Theme</vt:lpstr>
      <vt:lpstr>2_CF SS FOOTER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Higgins</dc:creator>
  <cp:lastModifiedBy>Suzanne Hall-Gibbins</cp:lastModifiedBy>
  <cp:revision>3</cp:revision>
  <cp:lastPrinted>2023-03-07T15:08:49Z</cp:lastPrinted>
  <dcterms:created xsi:type="dcterms:W3CDTF">2023-01-16T11:51:11Z</dcterms:created>
  <dcterms:modified xsi:type="dcterms:W3CDTF">2023-03-15T10:47:09Z</dcterms:modified>
</cp:coreProperties>
</file>