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6"/>
  </p:notesMasterIdLst>
  <p:sldIdLst>
    <p:sldId id="273" r:id="rId4"/>
    <p:sldId id="285" r:id="rId5"/>
    <p:sldId id="284" r:id="rId6"/>
    <p:sldId id="28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F85312-A099-5332-1B22-9F11DE7094B0}" name="Guest User" initials="GU" userId="S::urn:spo:anon#91e47e342e5a5d0ef3f8b6a00ebd2b972ce6b80a43bde70a8ec34c88b003c774::" providerId="AD"/>
  <p188:author id="{6742F134-F93E-19D9-1835-A8024B285349}" name="Guest User" initials="GU" userId="S::urn:spo:anon#5e86813bc633c9c9ae9699662980511a32de179230f1ea324edf9c50f203efd8::" providerId="AD"/>
  <p188:author id="{E09B7061-14A8-6C9B-E495-321E2B005626}" name="Amy Hands (SXS UK)" initials="AU" userId="S::amy.hands@uk.spiraxsarco.com::c92701ae-a60f-4ae1-a5e4-8a5bf96ba428" providerId="AD"/>
  <p188:author id="{21E72582-A334-BD78-D94D-A3B1FCFB17B0}" name="Guest User" initials="GU" userId="S::urn:spo:anon#0505a1ed9c0bfedc942619fb272d8e0a46cc1dd8b5dd7344dd334c2244835f90::" providerId="AD"/>
  <p188:author id="{63E89C99-35A1-62BC-1C9B-317E3E73D1BB}" name="Gemma Taylor (SXS UK)" initials="GU" userId="S::gemma.taylor@uk.spiraxsarco.com::79793c11-940f-4beb-bc14-2f5edeeec0cb" providerId="AD"/>
  <p188:author id="{5037E6A6-AB2C-2631-BC7A-BF4B214455F6}" name="Amy Hands (SXS UK)" initials="AH(U" userId="S::Amy.Hands@uk.spiraxsarco.com::c92701ae-a60f-4ae1-a5e4-8a5bf96ba428" providerId="AD"/>
  <p188:author id="{860CFDC6-8551-8D27-84A0-ECD995DF42DF}" name="Harry Adams (SXS UK)" initials="HA(U" userId="S::Harry.Adams@uk.spiraxsarco.com::663832b3-6c78-4b5a-bd23-8b24a70f6b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B23"/>
    <a:srgbClr val="6EC2BD"/>
    <a:srgbClr val="002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13F4AF-5765-472A-9498-CA91E00E1F5A}" v="14" dt="2022-09-05T16:36:15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111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Godfrey-Williams (SXS UK)" userId="47a40ba7-f64d-40b1-9eac-d8ec433a94bf" providerId="ADAL" clId="{8A13F4AF-5765-472A-9498-CA91E00E1F5A}"/>
    <pc:docChg chg="undo custSel addSld delSld modSld delMainMaster addSection delSection">
      <pc:chgData name="Greg Godfrey-Williams (SXS UK)" userId="47a40ba7-f64d-40b1-9eac-d8ec433a94bf" providerId="ADAL" clId="{8A13F4AF-5765-472A-9498-CA91E00E1F5A}" dt="2022-09-05T16:41:14.597" v="652" actId="20577"/>
      <pc:docMkLst>
        <pc:docMk/>
      </pc:docMkLst>
      <pc:sldChg chg="addSp delSp modSp mod setBg">
        <pc:chgData name="Greg Godfrey-Williams (SXS UK)" userId="47a40ba7-f64d-40b1-9eac-d8ec433a94bf" providerId="ADAL" clId="{8A13F4AF-5765-472A-9498-CA91E00E1F5A}" dt="2022-09-05T16:31:48.036" v="600" actId="26606"/>
        <pc:sldMkLst>
          <pc:docMk/>
          <pc:sldMk cId="221877387" sldId="273"/>
        </pc:sldMkLst>
        <pc:spChg chg="del mod">
          <ac:chgData name="Greg Godfrey-Williams (SXS UK)" userId="47a40ba7-f64d-40b1-9eac-d8ec433a94bf" providerId="ADAL" clId="{8A13F4AF-5765-472A-9498-CA91E00E1F5A}" dt="2022-09-05T15:15:20.258" v="57" actId="478"/>
          <ac:spMkLst>
            <pc:docMk/>
            <pc:sldMk cId="221877387" sldId="273"/>
            <ac:spMk id="2" creationId="{61B99620-C1F6-4D91-8B1B-239B7C247546}"/>
          </ac:spMkLst>
        </pc:spChg>
        <pc:spChg chg="del mod">
          <ac:chgData name="Greg Godfrey-Williams (SXS UK)" userId="47a40ba7-f64d-40b1-9eac-d8ec433a94bf" providerId="ADAL" clId="{8A13F4AF-5765-472A-9498-CA91E00E1F5A}" dt="2022-09-05T15:15:20.259" v="59"/>
          <ac:spMkLst>
            <pc:docMk/>
            <pc:sldMk cId="221877387" sldId="273"/>
            <ac:spMk id="11" creationId="{23C34A38-4B31-4113-821D-20EB4F1F69B2}"/>
          </ac:spMkLst>
        </pc:spChg>
        <pc:spChg chg="add del">
          <ac:chgData name="Greg Godfrey-Williams (SXS UK)" userId="47a40ba7-f64d-40b1-9eac-d8ec433a94bf" providerId="ADAL" clId="{8A13F4AF-5765-472A-9498-CA91E00E1F5A}" dt="2022-09-05T16:31:48.036" v="600" actId="26606"/>
          <ac:spMkLst>
            <pc:docMk/>
            <pc:sldMk cId="221877387" sldId="273"/>
            <ac:spMk id="14" creationId="{BFDC535F-AC0A-417D-96AB-6706BECACD95}"/>
          </ac:spMkLst>
        </pc:spChg>
        <pc:spChg chg="add del">
          <ac:chgData name="Greg Godfrey-Williams (SXS UK)" userId="47a40ba7-f64d-40b1-9eac-d8ec433a94bf" providerId="ADAL" clId="{8A13F4AF-5765-472A-9498-CA91E00E1F5A}" dt="2022-09-05T16:31:48.036" v="600" actId="26606"/>
          <ac:spMkLst>
            <pc:docMk/>
            <pc:sldMk cId="221877387" sldId="273"/>
            <ac:spMk id="16" creationId="{97AAAF8E-31DB-4148-8FCA-4D8233D691C6}"/>
          </ac:spMkLst>
        </pc:spChg>
        <pc:spChg chg="add del">
          <ac:chgData name="Greg Godfrey-Williams (SXS UK)" userId="47a40ba7-f64d-40b1-9eac-d8ec433a94bf" providerId="ADAL" clId="{8A13F4AF-5765-472A-9498-CA91E00E1F5A}" dt="2022-09-05T16:31:48.036" v="600" actId="26606"/>
          <ac:spMkLst>
            <pc:docMk/>
            <pc:sldMk cId="221877387" sldId="273"/>
            <ac:spMk id="18" creationId="{AA274328-4774-4DF9-BA53-452565122FBB}"/>
          </ac:spMkLst>
        </pc:spChg>
        <pc:spChg chg="add del">
          <ac:chgData name="Greg Godfrey-Williams (SXS UK)" userId="47a40ba7-f64d-40b1-9eac-d8ec433a94bf" providerId="ADAL" clId="{8A13F4AF-5765-472A-9498-CA91E00E1F5A}" dt="2022-09-05T16:31:48.036" v="600" actId="26606"/>
          <ac:spMkLst>
            <pc:docMk/>
            <pc:sldMk cId="221877387" sldId="273"/>
            <ac:spMk id="20" creationId="{01C7B46D-2FEF-4FAA-915B-8B21A66BB647}"/>
          </ac:spMkLst>
        </pc:spChg>
        <pc:picChg chg="mod">
          <ac:chgData name="Greg Godfrey-Williams (SXS UK)" userId="47a40ba7-f64d-40b1-9eac-d8ec433a94bf" providerId="ADAL" clId="{8A13F4AF-5765-472A-9498-CA91E00E1F5A}" dt="2022-09-05T16:31:48.036" v="600" actId="26606"/>
          <ac:picMkLst>
            <pc:docMk/>
            <pc:sldMk cId="221877387" sldId="273"/>
            <ac:picMk id="5" creationId="{46B479A8-1D2F-47A4-8E1F-541B4535C623}"/>
          </ac:picMkLst>
        </pc:picChg>
        <pc:picChg chg="mod">
          <ac:chgData name="Greg Godfrey-Williams (SXS UK)" userId="47a40ba7-f64d-40b1-9eac-d8ec433a94bf" providerId="ADAL" clId="{8A13F4AF-5765-472A-9498-CA91E00E1F5A}" dt="2022-09-05T16:31:48.036" v="600" actId="26606"/>
          <ac:picMkLst>
            <pc:docMk/>
            <pc:sldMk cId="221877387" sldId="273"/>
            <ac:picMk id="7" creationId="{6227E69B-A5C7-4685-A5E3-868542B139D4}"/>
          </ac:picMkLst>
        </pc:picChg>
        <pc:picChg chg="mod">
          <ac:chgData name="Greg Godfrey-Williams (SXS UK)" userId="47a40ba7-f64d-40b1-9eac-d8ec433a94bf" providerId="ADAL" clId="{8A13F4AF-5765-472A-9498-CA91E00E1F5A}" dt="2022-09-05T16:31:48.036" v="600" actId="26606"/>
          <ac:picMkLst>
            <pc:docMk/>
            <pc:sldMk cId="221877387" sldId="273"/>
            <ac:picMk id="9" creationId="{8FF0CC1E-97C3-4CCF-9284-DB363C7E9A0E}"/>
          </ac:picMkLst>
        </pc:picChg>
      </pc:sldChg>
      <pc:sldChg chg="addSp modSp mod">
        <pc:chgData name="Greg Godfrey-Williams (SXS UK)" userId="47a40ba7-f64d-40b1-9eac-d8ec433a94bf" providerId="ADAL" clId="{8A13F4AF-5765-472A-9498-CA91E00E1F5A}" dt="2022-09-05T15:45:13.728" v="588" actId="1076"/>
        <pc:sldMkLst>
          <pc:docMk/>
          <pc:sldMk cId="1353947511" sldId="278"/>
        </pc:sldMkLst>
        <pc:spChg chg="mod">
          <ac:chgData name="Greg Godfrey-Williams (SXS UK)" userId="47a40ba7-f64d-40b1-9eac-d8ec433a94bf" providerId="ADAL" clId="{8A13F4AF-5765-472A-9498-CA91E00E1F5A}" dt="2022-09-05T15:43:25.722" v="572" actId="1076"/>
          <ac:spMkLst>
            <pc:docMk/>
            <pc:sldMk cId="1353947511" sldId="278"/>
            <ac:spMk id="12" creationId="{D27F6D72-0816-41B5-820F-EB36EA2C85A0}"/>
          </ac:spMkLst>
        </pc:spChg>
        <pc:spChg chg="mod">
          <ac:chgData name="Greg Godfrey-Williams (SXS UK)" userId="47a40ba7-f64d-40b1-9eac-d8ec433a94bf" providerId="ADAL" clId="{8A13F4AF-5765-472A-9498-CA91E00E1F5A}" dt="2022-09-05T15:45:13.728" v="588" actId="1076"/>
          <ac:spMkLst>
            <pc:docMk/>
            <pc:sldMk cId="1353947511" sldId="278"/>
            <ac:spMk id="15" creationId="{E9988C88-CF06-46A6-83D4-1743D9897058}"/>
          </ac:spMkLst>
        </pc:spChg>
        <pc:spChg chg="mod">
          <ac:chgData name="Greg Godfrey-Williams (SXS UK)" userId="47a40ba7-f64d-40b1-9eac-d8ec433a94bf" providerId="ADAL" clId="{8A13F4AF-5765-472A-9498-CA91E00E1F5A}" dt="2022-09-05T15:45:04.136" v="587" actId="1076"/>
          <ac:spMkLst>
            <pc:docMk/>
            <pc:sldMk cId="1353947511" sldId="278"/>
            <ac:spMk id="18" creationId="{FB0470C6-8A0D-4FDC-B992-DB79CFDA18A0}"/>
          </ac:spMkLst>
        </pc:spChg>
        <pc:picChg chg="add mod ord modCrop">
          <ac:chgData name="Greg Godfrey-Williams (SXS UK)" userId="47a40ba7-f64d-40b1-9eac-d8ec433a94bf" providerId="ADAL" clId="{8A13F4AF-5765-472A-9498-CA91E00E1F5A}" dt="2022-09-05T15:44:33.890" v="583" actId="167"/>
          <ac:picMkLst>
            <pc:docMk/>
            <pc:sldMk cId="1353947511" sldId="278"/>
            <ac:picMk id="2" creationId="{394C1C4A-9115-9CC0-A7F4-C02DE409F620}"/>
          </ac:picMkLst>
        </pc:picChg>
        <pc:picChg chg="mod">
          <ac:chgData name="Greg Godfrey-Williams (SXS UK)" userId="47a40ba7-f64d-40b1-9eac-d8ec433a94bf" providerId="ADAL" clId="{8A13F4AF-5765-472A-9498-CA91E00E1F5A}" dt="2022-09-05T15:44:59.074" v="586" actId="1076"/>
          <ac:picMkLst>
            <pc:docMk/>
            <pc:sldMk cId="1353947511" sldId="278"/>
            <ac:picMk id="6" creationId="{450A3D6B-53AE-4680-916B-0DB8A54D3183}"/>
          </ac:picMkLst>
        </pc:picChg>
        <pc:picChg chg="mod">
          <ac:chgData name="Greg Godfrey-Williams (SXS UK)" userId="47a40ba7-f64d-40b1-9eac-d8ec433a94bf" providerId="ADAL" clId="{8A13F4AF-5765-472A-9498-CA91E00E1F5A}" dt="2022-09-05T15:43:19.240" v="571" actId="1076"/>
          <ac:picMkLst>
            <pc:docMk/>
            <pc:sldMk cId="1353947511" sldId="278"/>
            <ac:picMk id="10" creationId="{F6FAC5BD-AEB1-4F34-B292-0E7641934E7E}"/>
          </ac:picMkLst>
        </pc:picChg>
        <pc:picChg chg="add mod ord">
          <ac:chgData name="Greg Godfrey-Williams (SXS UK)" userId="47a40ba7-f64d-40b1-9eac-d8ec433a94bf" providerId="ADAL" clId="{8A13F4AF-5765-472A-9498-CA91E00E1F5A}" dt="2022-09-05T15:44:36.488" v="584" actId="167"/>
          <ac:picMkLst>
            <pc:docMk/>
            <pc:sldMk cId="1353947511" sldId="278"/>
            <ac:picMk id="16" creationId="{B64ADA3E-9737-ADB4-DDF8-057A980FA605}"/>
          </ac:picMkLst>
        </pc:picChg>
      </pc:sldChg>
      <pc:sldChg chg="delCm">
        <pc:chgData name="Greg Godfrey-Williams (SXS UK)" userId="47a40ba7-f64d-40b1-9eac-d8ec433a94bf" providerId="ADAL" clId="{8A13F4AF-5765-472A-9498-CA91E00E1F5A}" dt="2022-09-05T15:28:16.589" v="469"/>
        <pc:sldMkLst>
          <pc:docMk/>
          <pc:sldMk cId="3818191768" sldId="280"/>
        </pc:sldMkLst>
      </pc:sldChg>
      <pc:sldChg chg="modSp mod">
        <pc:chgData name="Greg Godfrey-Williams (SXS UK)" userId="47a40ba7-f64d-40b1-9eac-d8ec433a94bf" providerId="ADAL" clId="{8A13F4AF-5765-472A-9498-CA91E00E1F5A}" dt="2022-09-05T16:41:14.597" v="652" actId="20577"/>
        <pc:sldMkLst>
          <pc:docMk/>
          <pc:sldMk cId="2771980093" sldId="281"/>
        </pc:sldMkLst>
        <pc:spChg chg="mod">
          <ac:chgData name="Greg Godfrey-Williams (SXS UK)" userId="47a40ba7-f64d-40b1-9eac-d8ec433a94bf" providerId="ADAL" clId="{8A13F4AF-5765-472A-9498-CA91E00E1F5A}" dt="2022-09-05T16:41:14.597" v="652" actId="20577"/>
          <ac:spMkLst>
            <pc:docMk/>
            <pc:sldMk cId="2771980093" sldId="281"/>
            <ac:spMk id="2" creationId="{61B99620-C1F6-4D91-8B1B-239B7C247546}"/>
          </ac:spMkLst>
        </pc:spChg>
      </pc:sldChg>
      <pc:sldChg chg="add">
        <pc:chgData name="Greg Godfrey-Williams (SXS UK)" userId="47a40ba7-f64d-40b1-9eac-d8ec433a94bf" providerId="ADAL" clId="{8A13F4AF-5765-472A-9498-CA91E00E1F5A}" dt="2022-09-05T15:15:02.546" v="0" actId="2890"/>
        <pc:sldMkLst>
          <pc:docMk/>
          <pc:sldMk cId="2558277086" sldId="282"/>
        </pc:sldMkLst>
      </pc:sldChg>
      <pc:sldChg chg="new del">
        <pc:chgData name="Greg Godfrey-Williams (SXS UK)" userId="47a40ba7-f64d-40b1-9eac-d8ec433a94bf" providerId="ADAL" clId="{8A13F4AF-5765-472A-9498-CA91E00E1F5A}" dt="2022-09-05T15:15:37.944" v="61" actId="680"/>
        <pc:sldMkLst>
          <pc:docMk/>
          <pc:sldMk cId="1503757157" sldId="283"/>
        </pc:sldMkLst>
      </pc:sldChg>
      <pc:sldChg chg="addSp modSp new del mod">
        <pc:chgData name="Greg Godfrey-Williams (SXS UK)" userId="47a40ba7-f64d-40b1-9eac-d8ec433a94bf" providerId="ADAL" clId="{8A13F4AF-5765-472A-9498-CA91E00E1F5A}" dt="2022-09-05T16:37:33.311" v="645" actId="47"/>
        <pc:sldMkLst>
          <pc:docMk/>
          <pc:sldMk cId="2419802635" sldId="283"/>
        </pc:sldMkLst>
        <pc:spChg chg="add mod">
          <ac:chgData name="Greg Godfrey-Williams (SXS UK)" userId="47a40ba7-f64d-40b1-9eac-d8ec433a94bf" providerId="ADAL" clId="{8A13F4AF-5765-472A-9498-CA91E00E1F5A}" dt="2022-09-05T15:33:00.405" v="560" actId="6549"/>
          <ac:spMkLst>
            <pc:docMk/>
            <pc:sldMk cId="2419802635" sldId="283"/>
            <ac:spMk id="2" creationId="{2661D5D1-0ACD-88D5-0240-CE080A21EC4B}"/>
          </ac:spMkLst>
        </pc:spChg>
        <pc:spChg chg="add mod">
          <ac:chgData name="Greg Godfrey-Williams (SXS UK)" userId="47a40ba7-f64d-40b1-9eac-d8ec433a94bf" providerId="ADAL" clId="{8A13F4AF-5765-472A-9498-CA91E00E1F5A}" dt="2022-09-05T15:31:40.468" v="498" actId="403"/>
          <ac:spMkLst>
            <pc:docMk/>
            <pc:sldMk cId="2419802635" sldId="283"/>
            <ac:spMk id="3" creationId="{099D2E1B-3F90-5E2F-4BD1-FE4DDC49B581}"/>
          </ac:spMkLst>
        </pc:spChg>
      </pc:sldChg>
      <pc:sldChg chg="addSp modSp new">
        <pc:chgData name="Greg Godfrey-Williams (SXS UK)" userId="47a40ba7-f64d-40b1-9eac-d8ec433a94bf" providerId="ADAL" clId="{8A13F4AF-5765-472A-9498-CA91E00E1F5A}" dt="2022-09-05T16:29:59.505" v="598" actId="14100"/>
        <pc:sldMkLst>
          <pc:docMk/>
          <pc:sldMk cId="2454602909" sldId="284"/>
        </pc:sldMkLst>
        <pc:picChg chg="add mod">
          <ac:chgData name="Greg Godfrey-Williams (SXS UK)" userId="47a40ba7-f64d-40b1-9eac-d8ec433a94bf" providerId="ADAL" clId="{8A13F4AF-5765-472A-9498-CA91E00E1F5A}" dt="2022-09-05T16:29:59.505" v="598" actId="14100"/>
          <ac:picMkLst>
            <pc:docMk/>
            <pc:sldMk cId="2454602909" sldId="284"/>
            <ac:picMk id="1026" creationId="{BC492F0B-6B77-1278-E35A-F3FA5D4FADA0}"/>
          </ac:picMkLst>
        </pc:picChg>
      </pc:sldChg>
      <pc:sldChg chg="addSp delSp modSp add mod setBg">
        <pc:chgData name="Greg Godfrey-Williams (SXS UK)" userId="47a40ba7-f64d-40b1-9eac-d8ec433a94bf" providerId="ADAL" clId="{8A13F4AF-5765-472A-9498-CA91E00E1F5A}" dt="2022-09-05T16:39:00.210" v="651" actId="1076"/>
        <pc:sldMkLst>
          <pc:docMk/>
          <pc:sldMk cId="1533770854" sldId="285"/>
        </pc:sldMkLst>
        <pc:spChg chg="add mod">
          <ac:chgData name="Greg Godfrey-Williams (SXS UK)" userId="47a40ba7-f64d-40b1-9eac-d8ec433a94bf" providerId="ADAL" clId="{8A13F4AF-5765-472A-9498-CA91E00E1F5A}" dt="2022-09-05T16:36:55.641" v="644" actId="1076"/>
          <ac:spMkLst>
            <pc:docMk/>
            <pc:sldMk cId="1533770854" sldId="285"/>
            <ac:spMk id="2" creationId="{304B313B-9227-2A6D-56B1-70C7F74EB4A2}"/>
          </ac:spMkLst>
        </pc:spChg>
        <pc:spChg chg="add mod">
          <ac:chgData name="Greg Godfrey-Williams (SXS UK)" userId="47a40ba7-f64d-40b1-9eac-d8ec433a94bf" providerId="ADAL" clId="{8A13F4AF-5765-472A-9498-CA91E00E1F5A}" dt="2022-09-05T16:39:00.210" v="651" actId="1076"/>
          <ac:spMkLst>
            <pc:docMk/>
            <pc:sldMk cId="1533770854" sldId="285"/>
            <ac:spMk id="3" creationId="{1478AC1E-042B-1D72-ADF8-CCF4639ABB70}"/>
          </ac:spMkLst>
        </pc:spChg>
        <pc:spChg chg="add del">
          <ac:chgData name="Greg Godfrey-Williams (SXS UK)" userId="47a40ba7-f64d-40b1-9eac-d8ec433a94bf" providerId="ADAL" clId="{8A13F4AF-5765-472A-9498-CA91E00E1F5A}" dt="2022-09-05T16:34:24.783" v="610" actId="26606"/>
          <ac:spMkLst>
            <pc:docMk/>
            <pc:sldMk cId="1533770854" sldId="285"/>
            <ac:spMk id="11" creationId="{8950AD4C-6AF3-49F8-94E1-DBCAFB39478B}"/>
          </ac:spMkLst>
        </pc:spChg>
        <pc:spChg chg="add del">
          <ac:chgData name="Greg Godfrey-Williams (SXS UK)" userId="47a40ba7-f64d-40b1-9eac-d8ec433a94bf" providerId="ADAL" clId="{8A13F4AF-5765-472A-9498-CA91E00E1F5A}" dt="2022-09-05T16:34:24.783" v="610" actId="26606"/>
          <ac:spMkLst>
            <pc:docMk/>
            <pc:sldMk cId="1533770854" sldId="285"/>
            <ac:spMk id="12" creationId="{0ACBD85E-A404-45CB-B532-1039E479D4C6}"/>
          </ac:spMkLst>
        </pc:spChg>
        <pc:spChg chg="add del">
          <ac:chgData name="Greg Godfrey-Williams (SXS UK)" userId="47a40ba7-f64d-40b1-9eac-d8ec433a94bf" providerId="ADAL" clId="{8A13F4AF-5765-472A-9498-CA91E00E1F5A}" dt="2022-09-05T16:34:24.783" v="610" actId="26606"/>
          <ac:spMkLst>
            <pc:docMk/>
            <pc:sldMk cId="1533770854" sldId="285"/>
            <ac:spMk id="13" creationId="{DB1626B1-BAC7-4893-A5AC-620597685187}"/>
          </ac:spMkLst>
        </pc:spChg>
        <pc:spChg chg="add del">
          <ac:chgData name="Greg Godfrey-Williams (SXS UK)" userId="47a40ba7-f64d-40b1-9eac-d8ec433a94bf" providerId="ADAL" clId="{8A13F4AF-5765-472A-9498-CA91E00E1F5A}" dt="2022-09-05T16:33:00.150" v="607" actId="26606"/>
          <ac:spMkLst>
            <pc:docMk/>
            <pc:sldMk cId="1533770854" sldId="285"/>
            <ac:spMk id="14" creationId="{9527FCEA-6143-4C5E-8C45-8AC9237ADE89}"/>
          </ac:spMkLst>
        </pc:spChg>
        <pc:spChg chg="add del">
          <ac:chgData name="Greg Godfrey-Williams (SXS UK)" userId="47a40ba7-f64d-40b1-9eac-d8ec433a94bf" providerId="ADAL" clId="{8A13F4AF-5765-472A-9498-CA91E00E1F5A}" dt="2022-09-05T16:34:24.783" v="610" actId="26606"/>
          <ac:spMkLst>
            <pc:docMk/>
            <pc:sldMk cId="1533770854" sldId="285"/>
            <ac:spMk id="15" creationId="{D64E9910-51FE-45BF-973D-9D2401FD3C63}"/>
          </ac:spMkLst>
        </pc:spChg>
        <pc:spChg chg="add del">
          <ac:chgData name="Greg Godfrey-Williams (SXS UK)" userId="47a40ba7-f64d-40b1-9eac-d8ec433a94bf" providerId="ADAL" clId="{8A13F4AF-5765-472A-9498-CA91E00E1F5A}" dt="2022-09-05T16:33:00.150" v="607" actId="26606"/>
          <ac:spMkLst>
            <pc:docMk/>
            <pc:sldMk cId="1533770854" sldId="285"/>
            <ac:spMk id="16" creationId="{1A9F23AD-7A55-49F3-A3EC-743F47F36B0E}"/>
          </ac:spMkLst>
        </pc:spChg>
        <pc:spChg chg="add">
          <ac:chgData name="Greg Godfrey-Williams (SXS UK)" userId="47a40ba7-f64d-40b1-9eac-d8ec433a94bf" providerId="ADAL" clId="{8A13F4AF-5765-472A-9498-CA91E00E1F5A}" dt="2022-09-05T16:34:34.190" v="611" actId="26606"/>
          <ac:spMkLst>
            <pc:docMk/>
            <pc:sldMk cId="1533770854" sldId="285"/>
            <ac:spMk id="17" creationId="{69D184B2-2226-4E31-BCCB-444330767440}"/>
          </ac:spMkLst>
        </pc:spChg>
        <pc:spChg chg="add del">
          <ac:chgData name="Greg Godfrey-Williams (SXS UK)" userId="47a40ba7-f64d-40b1-9eac-d8ec433a94bf" providerId="ADAL" clId="{8A13F4AF-5765-472A-9498-CA91E00E1F5A}" dt="2022-09-05T16:33:00.150" v="607" actId="26606"/>
          <ac:spMkLst>
            <pc:docMk/>
            <pc:sldMk cId="1533770854" sldId="285"/>
            <ac:spMk id="18" creationId="{D7D9F91F-72C9-4DB9-ABD0-A8180D8262D5}"/>
          </ac:spMkLst>
        </pc:spChg>
        <pc:spChg chg="add">
          <ac:chgData name="Greg Godfrey-Williams (SXS UK)" userId="47a40ba7-f64d-40b1-9eac-d8ec433a94bf" providerId="ADAL" clId="{8A13F4AF-5765-472A-9498-CA91E00E1F5A}" dt="2022-09-05T16:34:34.190" v="611" actId="26606"/>
          <ac:spMkLst>
            <pc:docMk/>
            <pc:sldMk cId="1533770854" sldId="285"/>
            <ac:spMk id="19" creationId="{1AC4D4E3-486A-464A-8EC8-D44881097267}"/>
          </ac:spMkLst>
        </pc:spChg>
        <pc:spChg chg="add del">
          <ac:chgData name="Greg Godfrey-Williams (SXS UK)" userId="47a40ba7-f64d-40b1-9eac-d8ec433a94bf" providerId="ADAL" clId="{8A13F4AF-5765-472A-9498-CA91E00E1F5A}" dt="2022-09-05T16:33:00.150" v="607" actId="26606"/>
          <ac:spMkLst>
            <pc:docMk/>
            <pc:sldMk cId="1533770854" sldId="285"/>
            <ac:spMk id="20" creationId="{BE016956-CE9F-4946-8834-A8BC3529D0F6}"/>
          </ac:spMkLst>
        </pc:spChg>
        <pc:spChg chg="add">
          <ac:chgData name="Greg Godfrey-Williams (SXS UK)" userId="47a40ba7-f64d-40b1-9eac-d8ec433a94bf" providerId="ADAL" clId="{8A13F4AF-5765-472A-9498-CA91E00E1F5A}" dt="2022-09-05T16:34:34.190" v="611" actId="26606"/>
          <ac:spMkLst>
            <pc:docMk/>
            <pc:sldMk cId="1533770854" sldId="285"/>
            <ac:spMk id="21" creationId="{864DE13E-58EB-4475-B79C-0D4FC651239B}"/>
          </ac:spMkLst>
        </pc:spChg>
        <pc:picChg chg="mod">
          <ac:chgData name="Greg Godfrey-Williams (SXS UK)" userId="47a40ba7-f64d-40b1-9eac-d8ec433a94bf" providerId="ADAL" clId="{8A13F4AF-5765-472A-9498-CA91E00E1F5A}" dt="2022-09-05T16:34:34.190" v="611" actId="26606"/>
          <ac:picMkLst>
            <pc:docMk/>
            <pc:sldMk cId="1533770854" sldId="285"/>
            <ac:picMk id="5" creationId="{46B479A8-1D2F-47A4-8E1F-541B4535C623}"/>
          </ac:picMkLst>
        </pc:picChg>
        <pc:picChg chg="del mod">
          <ac:chgData name="Greg Godfrey-Williams (SXS UK)" userId="47a40ba7-f64d-40b1-9eac-d8ec433a94bf" providerId="ADAL" clId="{8A13F4AF-5765-472A-9498-CA91E00E1F5A}" dt="2022-09-05T16:33:59.256" v="608" actId="478"/>
          <ac:picMkLst>
            <pc:docMk/>
            <pc:sldMk cId="1533770854" sldId="285"/>
            <ac:picMk id="7" creationId="{6227E69B-A5C7-4685-A5E3-868542B139D4}"/>
          </ac:picMkLst>
        </pc:picChg>
        <pc:picChg chg="mod">
          <ac:chgData name="Greg Godfrey-Williams (SXS UK)" userId="47a40ba7-f64d-40b1-9eac-d8ec433a94bf" providerId="ADAL" clId="{8A13F4AF-5765-472A-9498-CA91E00E1F5A}" dt="2022-09-05T16:34:34.190" v="611" actId="26606"/>
          <ac:picMkLst>
            <pc:docMk/>
            <pc:sldMk cId="1533770854" sldId="285"/>
            <ac:picMk id="9" creationId="{8FF0CC1E-97C3-4CCF-9284-DB363C7E9A0E}"/>
          </ac:picMkLst>
        </pc:picChg>
        <pc:cxnChg chg="add">
          <ac:chgData name="Greg Godfrey-Williams (SXS UK)" userId="47a40ba7-f64d-40b1-9eac-d8ec433a94bf" providerId="ADAL" clId="{8A13F4AF-5765-472A-9498-CA91E00E1F5A}" dt="2022-09-05T16:34:34.190" v="611" actId="26606"/>
          <ac:cxnSpMkLst>
            <pc:docMk/>
            <pc:sldMk cId="1533770854" sldId="285"/>
            <ac:cxnSpMk id="22" creationId="{02E9B2EE-76CA-47F3-9977-3F2FCB7FD252}"/>
          </ac:cxnSpMkLst>
        </pc:cxnChg>
      </pc:sldChg>
      <pc:sldChg chg="add del">
        <pc:chgData name="Greg Godfrey-Williams (SXS UK)" userId="47a40ba7-f64d-40b1-9eac-d8ec433a94bf" providerId="ADAL" clId="{8A13F4AF-5765-472A-9498-CA91E00E1F5A}" dt="2022-09-05T16:28:26.963" v="591" actId="47"/>
        <pc:sldMkLst>
          <pc:docMk/>
          <pc:sldMk cId="2268269222" sldId="293"/>
        </pc:sldMkLst>
      </pc:sldChg>
      <pc:sldChg chg="add del">
        <pc:chgData name="Greg Godfrey-Williams (SXS UK)" userId="47a40ba7-f64d-40b1-9eac-d8ec433a94bf" providerId="ADAL" clId="{8A13F4AF-5765-472A-9498-CA91E00E1F5A}" dt="2022-09-05T16:28:36.205" v="592" actId="47"/>
        <pc:sldMkLst>
          <pc:docMk/>
          <pc:sldMk cId="2577663457" sldId="294"/>
        </pc:sldMkLst>
      </pc:sldChg>
      <pc:sldMasterChg chg="delSldLayout">
        <pc:chgData name="Greg Godfrey-Williams (SXS UK)" userId="47a40ba7-f64d-40b1-9eac-d8ec433a94bf" providerId="ADAL" clId="{8A13F4AF-5765-472A-9498-CA91E00E1F5A}" dt="2022-09-05T16:28:26.963" v="591" actId="47"/>
        <pc:sldMasterMkLst>
          <pc:docMk/>
          <pc:sldMasterMk cId="3298645265" sldId="2147483648"/>
        </pc:sldMasterMkLst>
        <pc:sldLayoutChg chg="del">
          <pc:chgData name="Greg Godfrey-Williams (SXS UK)" userId="47a40ba7-f64d-40b1-9eac-d8ec433a94bf" providerId="ADAL" clId="{8A13F4AF-5765-472A-9498-CA91E00E1F5A}" dt="2022-09-05T16:28:26.963" v="591" actId="47"/>
          <pc:sldLayoutMkLst>
            <pc:docMk/>
            <pc:sldMasterMk cId="3298645265" sldId="2147483648"/>
            <pc:sldLayoutMk cId="2955262206" sldId="2147483651"/>
          </pc:sldLayoutMkLst>
        </pc:sldLayoutChg>
      </pc:sldMasterChg>
      <pc:sldMasterChg chg="del delSldLayout">
        <pc:chgData name="Greg Godfrey-Williams (SXS UK)" userId="47a40ba7-f64d-40b1-9eac-d8ec433a94bf" providerId="ADAL" clId="{8A13F4AF-5765-472A-9498-CA91E00E1F5A}" dt="2022-09-05T16:28:36.205" v="592" actId="47"/>
        <pc:sldMasterMkLst>
          <pc:docMk/>
          <pc:sldMasterMk cId="3128621866" sldId="2147483652"/>
        </pc:sldMasterMkLst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1657048722" sldId="2147483653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3852925877" sldId="2147483654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2507711215" sldId="2147483655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2578540322" sldId="2147483656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3415990962" sldId="2147483657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3806693347" sldId="2147483658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4260172922" sldId="2147483659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3554890211" sldId="2147483660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3224986152" sldId="2147483661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509580490" sldId="2147483662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463363342" sldId="2147483663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3771638220" sldId="2147483664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1376082787" sldId="2147483665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2509797251" sldId="2147483666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2424930508" sldId="2147483667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148766453" sldId="2147483668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3684374135" sldId="2147483669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1156900088" sldId="2147483670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978849452" sldId="2147483671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2127769335" sldId="2147483672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3500466137" sldId="2147483673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1873230406" sldId="2147483674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956368950" sldId="2147483675"/>
          </pc:sldLayoutMkLst>
        </pc:sldLayoutChg>
        <pc:sldLayoutChg chg="del">
          <pc:chgData name="Greg Godfrey-Williams (SXS UK)" userId="47a40ba7-f64d-40b1-9eac-d8ec433a94bf" providerId="ADAL" clId="{8A13F4AF-5765-472A-9498-CA91E00E1F5A}" dt="2022-09-05T16:28:36.205" v="592" actId="47"/>
          <pc:sldLayoutMkLst>
            <pc:docMk/>
            <pc:sldMasterMk cId="3128621866" sldId="2147483652"/>
            <pc:sldLayoutMk cId="1621431009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BB020-AAB3-4032-865B-77C7986217A9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807CE-61AD-4149-ABC0-25A3CB384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28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807CE-61AD-4149-ABC0-25A3CB38488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25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08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  <p15:guide id="2" pos="7333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84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64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sv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43.jpeg"/><Relationship Id="rId4" Type="http://schemas.openxmlformats.org/officeDocument/2006/relationships/image" Target="../media/image7.sv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sv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10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sv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svg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7.sv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sv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12" Type="http://schemas.openxmlformats.org/officeDocument/2006/relationships/image" Target="../media/image3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35.jpeg"/><Relationship Id="rId4" Type="http://schemas.openxmlformats.org/officeDocument/2006/relationships/image" Target="../media/image33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6B479A8-1D2F-47A4-8E1F-541B4535C6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6341" r="8681" b="11021"/>
          <a:stretch/>
        </p:blipFill>
        <p:spPr>
          <a:xfrm>
            <a:off x="0" y="2127"/>
            <a:ext cx="12192000" cy="685587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227E69B-A5C7-4685-A5E3-868542B13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7845" y="2446505"/>
            <a:ext cx="6536310" cy="1187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FF0CC1E-97C3-4CCF-9284-DB363C7E9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0416" y="6135690"/>
            <a:ext cx="3411168" cy="2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7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4C8716-8CFF-4106-89D5-CA35BD866CA3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11102502" cy="12996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chemeClr val="bg1"/>
                </a:solidFill>
                <a:latin typeface="Calibri"/>
                <a:cs typeface="Arial"/>
              </a:rPr>
              <a:t>Strategic Initiative 5:</a:t>
            </a:r>
          </a:p>
          <a:p>
            <a:r>
              <a:rPr lang="en-GB" sz="4800" b="1">
                <a:solidFill>
                  <a:schemeClr val="bg1"/>
                </a:solidFill>
                <a:latin typeface="Calibri"/>
                <a:cs typeface="Arial"/>
              </a:rPr>
              <a:t>Sustainable Supply Chains </a:t>
            </a:r>
            <a:endParaRPr lang="en-GB" sz="3200" b="1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1D529-1BD2-4D0A-896E-B43356B807BF}"/>
              </a:ext>
            </a:extLst>
          </p:cNvPr>
          <p:cNvSpPr txBox="1"/>
          <p:nvPr/>
        </p:nvSpPr>
        <p:spPr>
          <a:xfrm>
            <a:off x="440512" y="1992263"/>
            <a:ext cx="507159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Calibri"/>
                <a:cs typeface="Calibri"/>
              </a:rPr>
              <a:t>Supplier sustainability is vital to the Group’s overall sustainability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A2D7A-FED0-434F-B782-130352F2D7BC}"/>
              </a:ext>
            </a:extLst>
          </p:cNvPr>
          <p:cNvSpPr txBox="1"/>
          <p:nvPr/>
        </p:nvSpPr>
        <p:spPr>
          <a:xfrm>
            <a:off x="452738" y="3619442"/>
            <a:ext cx="5854398" cy="19389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Calibri"/>
                <a:cs typeface="Calibri"/>
              </a:rPr>
              <a:t>We’re improving monitoring of our supply chain</a:t>
            </a:r>
            <a:br>
              <a:rPr lang="en-GB" sz="2400" b="1">
                <a:solidFill>
                  <a:schemeClr val="bg1"/>
                </a:solidFill>
                <a:latin typeface="Calibri"/>
                <a:cs typeface="Calibri"/>
              </a:rPr>
            </a:br>
            <a:endParaRPr lang="en-GB" sz="2400" b="1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GB" sz="2400" b="1">
                <a:solidFill>
                  <a:schemeClr val="bg1"/>
                </a:solidFill>
                <a:latin typeface="Calibri"/>
                <a:cs typeface="Calibri"/>
              </a:rPr>
              <a:t>By rolling out a Supplier Portal and updating our Supplier Sustainability Code 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D73781-15F3-4B18-A1CF-FD35AEC3E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6619" y="6367447"/>
            <a:ext cx="2804519" cy="18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0050D85-9D35-4F81-9112-3B6E4CC9C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3" y="6308725"/>
            <a:ext cx="1585299" cy="2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DF688E-C33B-487C-AE96-3ED8757A44F7}"/>
              </a:ext>
            </a:extLst>
          </p:cNvPr>
          <p:cNvGrpSpPr/>
          <p:nvPr/>
        </p:nvGrpSpPr>
        <p:grpSpPr>
          <a:xfrm>
            <a:off x="6759843" y="1773237"/>
            <a:ext cx="4268224" cy="4282995"/>
            <a:chOff x="7594616" y="2013958"/>
            <a:chExt cx="4046523" cy="4060526"/>
          </a:xfrm>
        </p:grpSpPr>
        <p:pic>
          <p:nvPicPr>
            <p:cNvPr id="17" name="Picture 1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290C8DC-A59F-4D12-A6DB-87D5CE01B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617" y="3427511"/>
              <a:ext cx="4046522" cy="2646973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8356F76-867A-4544-844A-4A102CCD2E9F}"/>
                </a:ext>
              </a:extLst>
            </p:cNvPr>
            <p:cNvGrpSpPr/>
            <p:nvPr/>
          </p:nvGrpSpPr>
          <p:grpSpPr>
            <a:xfrm>
              <a:off x="7594616" y="2013958"/>
              <a:ext cx="4046520" cy="1271646"/>
              <a:chOff x="5125735" y="578245"/>
              <a:chExt cx="8152164" cy="2561870"/>
            </a:xfrm>
          </p:grpSpPr>
          <p:pic>
            <p:nvPicPr>
              <p:cNvPr id="19" name="Picture 18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E04C1A1E-0D93-4598-915D-9C25FCF5D8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7" r="6529"/>
              <a:stretch/>
            </p:blipFill>
            <p:spPr>
              <a:xfrm>
                <a:off x="9234894" y="578245"/>
                <a:ext cx="4043005" cy="2561870"/>
              </a:xfrm>
              <a:prstGeom prst="rect">
                <a:avLst/>
              </a:prstGeom>
            </p:spPr>
          </p:pic>
          <p:pic>
            <p:nvPicPr>
              <p:cNvPr id="20" name="Picture 19" descr="Graphical user interface, application, Word&#10;&#10;Description automatically generated">
                <a:extLst>
                  <a:ext uri="{FF2B5EF4-FFF2-40B4-BE49-F238E27FC236}">
                    <a16:creationId xmlns:a16="http://schemas.microsoft.com/office/drawing/2014/main" id="{679CDFE4-D960-4D7B-900B-BAA67FCCB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5735" y="578245"/>
                <a:ext cx="3821808" cy="2561870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B5C1B0-FD3B-468C-B371-9B4517A8DEB6}"/>
              </a:ext>
            </a:extLst>
          </p:cNvPr>
          <p:cNvGrpSpPr/>
          <p:nvPr/>
        </p:nvGrpSpPr>
        <p:grpSpPr>
          <a:xfrm>
            <a:off x="10561137" y="549223"/>
            <a:ext cx="1080000" cy="1080000"/>
            <a:chOff x="10921086" y="549224"/>
            <a:chExt cx="720589" cy="72058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A6B0DE2-23F0-40A9-9C16-DA574AC9628F}"/>
                </a:ext>
              </a:extLst>
            </p:cNvPr>
            <p:cNvSpPr/>
            <p:nvPr/>
          </p:nvSpPr>
          <p:spPr>
            <a:xfrm>
              <a:off x="10921086" y="549224"/>
              <a:ext cx="720589" cy="720589"/>
            </a:xfrm>
            <a:custGeom>
              <a:avLst/>
              <a:gdLst>
                <a:gd name="connsiteX0" fmla="*/ 720417 w 720589"/>
                <a:gd name="connsiteY0" fmla="*/ 349190 h 720589"/>
                <a:gd name="connsiteX1" fmla="*/ 371400 w 720589"/>
                <a:gd name="connsiteY1" fmla="*/ 720417 h 720589"/>
                <a:gd name="connsiteX2" fmla="*/ 173 w 720589"/>
                <a:gd name="connsiteY2" fmla="*/ 371400 h 720589"/>
                <a:gd name="connsiteX3" fmla="*/ 349190 w 720589"/>
                <a:gd name="connsiteY3" fmla="*/ 173 h 720589"/>
                <a:gd name="connsiteX4" fmla="*/ 720417 w 720589"/>
                <a:gd name="connsiteY4" fmla="*/ 349190 h 72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89" h="720589">
                  <a:moveTo>
                    <a:pt x="720417" y="349190"/>
                  </a:moveTo>
                  <a:cubicBezTo>
                    <a:pt x="726519" y="548105"/>
                    <a:pt x="570315" y="714315"/>
                    <a:pt x="371400" y="720417"/>
                  </a:cubicBezTo>
                  <a:cubicBezTo>
                    <a:pt x="172607" y="726519"/>
                    <a:pt x="6397" y="570315"/>
                    <a:pt x="173" y="371400"/>
                  </a:cubicBezTo>
                  <a:cubicBezTo>
                    <a:pt x="-5929" y="172607"/>
                    <a:pt x="150275" y="6397"/>
                    <a:pt x="349190" y="173"/>
                  </a:cubicBezTo>
                  <a:cubicBezTo>
                    <a:pt x="548105" y="-5929"/>
                    <a:pt x="714315" y="150275"/>
                    <a:pt x="720417" y="349190"/>
                  </a:cubicBezTo>
                </a:path>
              </a:pathLst>
            </a:custGeom>
            <a:solidFill>
              <a:schemeClr val="bg1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43A8ACF-59AB-48B9-AA20-7FA7B3148F5C}"/>
                </a:ext>
              </a:extLst>
            </p:cNvPr>
            <p:cNvSpPr/>
            <p:nvPr/>
          </p:nvSpPr>
          <p:spPr>
            <a:xfrm>
              <a:off x="11056222" y="905974"/>
              <a:ext cx="221982" cy="231259"/>
            </a:xfrm>
            <a:custGeom>
              <a:avLst/>
              <a:gdLst>
                <a:gd name="connsiteX0" fmla="*/ 170365 w 221982"/>
                <a:gd name="connsiteY0" fmla="*/ 140833 h 231259"/>
                <a:gd name="connsiteX1" fmla="*/ 120209 w 221982"/>
                <a:gd name="connsiteY1" fmla="*/ 192575 h 231259"/>
                <a:gd name="connsiteX2" fmla="*/ 38690 w 221982"/>
                <a:gd name="connsiteY2" fmla="*/ 193795 h 231259"/>
                <a:gd name="connsiteX3" fmla="*/ 21117 w 221982"/>
                <a:gd name="connsiteY3" fmla="*/ 153280 h 231259"/>
                <a:gd name="connsiteX4" fmla="*/ 37348 w 221982"/>
                <a:gd name="connsiteY4" fmla="*/ 112277 h 231259"/>
                <a:gd name="connsiteX5" fmla="*/ 108982 w 221982"/>
                <a:gd name="connsiteY5" fmla="*/ 38446 h 231259"/>
                <a:gd name="connsiteX6" fmla="*/ 149497 w 221982"/>
                <a:gd name="connsiteY6" fmla="*/ 20995 h 231259"/>
                <a:gd name="connsiteX7" fmla="*/ 190500 w 221982"/>
                <a:gd name="connsiteY7" fmla="*/ 37226 h 231259"/>
                <a:gd name="connsiteX8" fmla="*/ 202094 w 221982"/>
                <a:gd name="connsiteY8" fmla="*/ 53090 h 231259"/>
                <a:gd name="connsiteX9" fmla="*/ 216128 w 221982"/>
                <a:gd name="connsiteY9" fmla="*/ 57850 h 231259"/>
                <a:gd name="connsiteX10" fmla="*/ 220887 w 221982"/>
                <a:gd name="connsiteY10" fmla="*/ 43816 h 231259"/>
                <a:gd name="connsiteX11" fmla="*/ 205145 w 221982"/>
                <a:gd name="connsiteY11" fmla="*/ 22216 h 231259"/>
                <a:gd name="connsiteX12" fmla="*/ 149131 w 221982"/>
                <a:gd name="connsiteY12" fmla="*/ 6 h 231259"/>
                <a:gd name="connsiteX13" fmla="*/ 93850 w 221982"/>
                <a:gd name="connsiteY13" fmla="*/ 23924 h 231259"/>
                <a:gd name="connsiteX14" fmla="*/ 22216 w 221982"/>
                <a:gd name="connsiteY14" fmla="*/ 97755 h 231259"/>
                <a:gd name="connsiteX15" fmla="*/ 6 w 221982"/>
                <a:gd name="connsiteY15" fmla="*/ 153768 h 231259"/>
                <a:gd name="connsiteX16" fmla="*/ 23924 w 221982"/>
                <a:gd name="connsiteY16" fmla="*/ 209050 h 231259"/>
                <a:gd name="connsiteX17" fmla="*/ 78595 w 221982"/>
                <a:gd name="connsiteY17" fmla="*/ 231260 h 231259"/>
                <a:gd name="connsiteX18" fmla="*/ 135097 w 221982"/>
                <a:gd name="connsiteY18" fmla="*/ 207463 h 231259"/>
                <a:gd name="connsiteX19" fmla="*/ 185253 w 221982"/>
                <a:gd name="connsiteY19" fmla="*/ 155721 h 231259"/>
                <a:gd name="connsiteX20" fmla="*/ 185009 w 221982"/>
                <a:gd name="connsiteY20" fmla="*/ 140833 h 231259"/>
                <a:gd name="connsiteX21" fmla="*/ 170121 w 221982"/>
                <a:gd name="connsiteY21" fmla="*/ 141077 h 23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1982" h="231259">
                  <a:moveTo>
                    <a:pt x="170365" y="140833"/>
                  </a:moveTo>
                  <a:lnTo>
                    <a:pt x="120209" y="192575"/>
                  </a:lnTo>
                  <a:cubicBezTo>
                    <a:pt x="98121" y="215395"/>
                    <a:pt x="61511" y="216006"/>
                    <a:pt x="38690" y="193795"/>
                  </a:cubicBezTo>
                  <a:cubicBezTo>
                    <a:pt x="27585" y="183056"/>
                    <a:pt x="21361" y="168656"/>
                    <a:pt x="21117" y="153280"/>
                  </a:cubicBezTo>
                  <a:cubicBezTo>
                    <a:pt x="20873" y="137904"/>
                    <a:pt x="26609" y="123260"/>
                    <a:pt x="37348" y="112277"/>
                  </a:cubicBezTo>
                  <a:lnTo>
                    <a:pt x="108982" y="38446"/>
                  </a:lnTo>
                  <a:cubicBezTo>
                    <a:pt x="119721" y="27341"/>
                    <a:pt x="134121" y="21239"/>
                    <a:pt x="149497" y="20995"/>
                  </a:cubicBezTo>
                  <a:cubicBezTo>
                    <a:pt x="164873" y="20751"/>
                    <a:pt x="179395" y="26487"/>
                    <a:pt x="190500" y="37226"/>
                  </a:cubicBezTo>
                  <a:cubicBezTo>
                    <a:pt x="195260" y="41863"/>
                    <a:pt x="199165" y="47233"/>
                    <a:pt x="202094" y="53090"/>
                  </a:cubicBezTo>
                  <a:cubicBezTo>
                    <a:pt x="204656" y="58216"/>
                    <a:pt x="211002" y="60412"/>
                    <a:pt x="216128" y="57850"/>
                  </a:cubicBezTo>
                  <a:cubicBezTo>
                    <a:pt x="221375" y="55287"/>
                    <a:pt x="223450" y="48941"/>
                    <a:pt x="220887" y="43816"/>
                  </a:cubicBezTo>
                  <a:cubicBezTo>
                    <a:pt x="216860" y="35761"/>
                    <a:pt x="211612" y="28561"/>
                    <a:pt x="205145" y="22216"/>
                  </a:cubicBezTo>
                  <a:cubicBezTo>
                    <a:pt x="190012" y="7572"/>
                    <a:pt x="170121" y="-239"/>
                    <a:pt x="149131" y="6"/>
                  </a:cubicBezTo>
                  <a:cubicBezTo>
                    <a:pt x="128141" y="372"/>
                    <a:pt x="108494" y="8792"/>
                    <a:pt x="93850" y="23924"/>
                  </a:cubicBezTo>
                  <a:lnTo>
                    <a:pt x="22216" y="97755"/>
                  </a:lnTo>
                  <a:cubicBezTo>
                    <a:pt x="7572" y="112887"/>
                    <a:pt x="-239" y="132656"/>
                    <a:pt x="6" y="153768"/>
                  </a:cubicBezTo>
                  <a:cubicBezTo>
                    <a:pt x="372" y="174758"/>
                    <a:pt x="8792" y="194406"/>
                    <a:pt x="23924" y="209050"/>
                  </a:cubicBezTo>
                  <a:cubicBezTo>
                    <a:pt x="39178" y="223816"/>
                    <a:pt x="58948" y="231260"/>
                    <a:pt x="78595" y="231260"/>
                  </a:cubicBezTo>
                  <a:cubicBezTo>
                    <a:pt x="98243" y="231260"/>
                    <a:pt x="119599" y="223328"/>
                    <a:pt x="135097" y="207463"/>
                  </a:cubicBezTo>
                  <a:lnTo>
                    <a:pt x="185253" y="155721"/>
                  </a:lnTo>
                  <a:cubicBezTo>
                    <a:pt x="189280" y="151572"/>
                    <a:pt x="189158" y="144860"/>
                    <a:pt x="185009" y="140833"/>
                  </a:cubicBezTo>
                  <a:cubicBezTo>
                    <a:pt x="180860" y="136806"/>
                    <a:pt x="174148" y="136928"/>
                    <a:pt x="170121" y="141077"/>
                  </a:cubicBezTo>
                </a:path>
              </a:pathLst>
            </a:custGeom>
            <a:solidFill>
              <a:srgbClr val="6EC2BD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38E434-7987-4C9D-8478-75034A7F2449}"/>
                </a:ext>
              </a:extLst>
            </p:cNvPr>
            <p:cNvSpPr/>
            <p:nvPr/>
          </p:nvSpPr>
          <p:spPr>
            <a:xfrm>
              <a:off x="11279877" y="675540"/>
              <a:ext cx="228892" cy="224948"/>
            </a:xfrm>
            <a:custGeom>
              <a:avLst/>
              <a:gdLst>
                <a:gd name="connsiteX0" fmla="*/ 204935 w 228892"/>
                <a:gd name="connsiteY0" fmla="*/ 22128 h 224948"/>
                <a:gd name="connsiteX1" fmla="*/ 93762 w 228892"/>
                <a:gd name="connsiteY1" fmla="*/ 23836 h 224948"/>
                <a:gd name="connsiteX2" fmla="*/ 22128 w 228892"/>
                <a:gd name="connsiteY2" fmla="*/ 97667 h 224948"/>
                <a:gd name="connsiteX3" fmla="*/ 23836 w 228892"/>
                <a:gd name="connsiteY3" fmla="*/ 208840 h 224948"/>
                <a:gd name="connsiteX4" fmla="*/ 45924 w 228892"/>
                <a:gd name="connsiteY4" fmla="*/ 223972 h 224948"/>
                <a:gd name="connsiteX5" fmla="*/ 50318 w 228892"/>
                <a:gd name="connsiteY5" fmla="*/ 224948 h 224948"/>
                <a:gd name="connsiteX6" fmla="*/ 59836 w 228892"/>
                <a:gd name="connsiteY6" fmla="*/ 218846 h 224948"/>
                <a:gd name="connsiteX7" fmla="*/ 54711 w 228892"/>
                <a:gd name="connsiteY7" fmla="*/ 204935 h 224948"/>
                <a:gd name="connsiteX8" fmla="*/ 38480 w 228892"/>
                <a:gd name="connsiteY8" fmla="*/ 193829 h 224948"/>
                <a:gd name="connsiteX9" fmla="*/ 37260 w 228892"/>
                <a:gd name="connsiteY9" fmla="*/ 112311 h 224948"/>
                <a:gd name="connsiteX10" fmla="*/ 108894 w 228892"/>
                <a:gd name="connsiteY10" fmla="*/ 38480 h 224948"/>
                <a:gd name="connsiteX11" fmla="*/ 190413 w 228892"/>
                <a:gd name="connsiteY11" fmla="*/ 37260 h 224948"/>
                <a:gd name="connsiteX12" fmla="*/ 191633 w 228892"/>
                <a:gd name="connsiteY12" fmla="*/ 118779 h 224948"/>
                <a:gd name="connsiteX13" fmla="*/ 141477 w 228892"/>
                <a:gd name="connsiteY13" fmla="*/ 170521 h 224948"/>
                <a:gd name="connsiteX14" fmla="*/ 141721 w 228892"/>
                <a:gd name="connsiteY14" fmla="*/ 185409 h 224948"/>
                <a:gd name="connsiteX15" fmla="*/ 156609 w 228892"/>
                <a:gd name="connsiteY15" fmla="*/ 185165 h 224948"/>
                <a:gd name="connsiteX16" fmla="*/ 206765 w 228892"/>
                <a:gd name="connsiteY16" fmla="*/ 133423 h 224948"/>
                <a:gd name="connsiteX17" fmla="*/ 205057 w 228892"/>
                <a:gd name="connsiteY17" fmla="*/ 22250 h 22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892" h="224948">
                  <a:moveTo>
                    <a:pt x="204935" y="22128"/>
                  </a:moveTo>
                  <a:cubicBezTo>
                    <a:pt x="173816" y="-8015"/>
                    <a:pt x="123904" y="-7282"/>
                    <a:pt x="93762" y="23836"/>
                  </a:cubicBezTo>
                  <a:lnTo>
                    <a:pt x="22128" y="97667"/>
                  </a:lnTo>
                  <a:cubicBezTo>
                    <a:pt x="-8015" y="128785"/>
                    <a:pt x="-7282" y="178697"/>
                    <a:pt x="23836" y="208840"/>
                  </a:cubicBezTo>
                  <a:cubicBezTo>
                    <a:pt x="30304" y="215185"/>
                    <a:pt x="37748" y="220189"/>
                    <a:pt x="45924" y="223972"/>
                  </a:cubicBezTo>
                  <a:cubicBezTo>
                    <a:pt x="47389" y="224582"/>
                    <a:pt x="48853" y="224948"/>
                    <a:pt x="50318" y="224948"/>
                  </a:cubicBezTo>
                  <a:cubicBezTo>
                    <a:pt x="54345" y="224948"/>
                    <a:pt x="58128" y="222629"/>
                    <a:pt x="59836" y="218846"/>
                  </a:cubicBezTo>
                  <a:cubicBezTo>
                    <a:pt x="62277" y="213599"/>
                    <a:pt x="59836" y="207375"/>
                    <a:pt x="54711" y="204935"/>
                  </a:cubicBezTo>
                  <a:cubicBezTo>
                    <a:pt x="48731" y="202250"/>
                    <a:pt x="43240" y="198467"/>
                    <a:pt x="38480" y="193829"/>
                  </a:cubicBezTo>
                  <a:cubicBezTo>
                    <a:pt x="15660" y="171741"/>
                    <a:pt x="15050" y="135131"/>
                    <a:pt x="37260" y="112311"/>
                  </a:cubicBezTo>
                  <a:lnTo>
                    <a:pt x="108894" y="38480"/>
                  </a:lnTo>
                  <a:cubicBezTo>
                    <a:pt x="130982" y="15660"/>
                    <a:pt x="167592" y="15050"/>
                    <a:pt x="190413" y="37260"/>
                  </a:cubicBezTo>
                  <a:cubicBezTo>
                    <a:pt x="213233" y="59348"/>
                    <a:pt x="213843" y="95958"/>
                    <a:pt x="191633" y="118779"/>
                  </a:cubicBezTo>
                  <a:lnTo>
                    <a:pt x="141477" y="170521"/>
                  </a:lnTo>
                  <a:cubicBezTo>
                    <a:pt x="137450" y="174670"/>
                    <a:pt x="137572" y="181382"/>
                    <a:pt x="141721" y="185409"/>
                  </a:cubicBezTo>
                  <a:cubicBezTo>
                    <a:pt x="145870" y="189436"/>
                    <a:pt x="152582" y="189314"/>
                    <a:pt x="156609" y="185165"/>
                  </a:cubicBezTo>
                  <a:lnTo>
                    <a:pt x="206765" y="133423"/>
                  </a:lnTo>
                  <a:cubicBezTo>
                    <a:pt x="236907" y="102304"/>
                    <a:pt x="236175" y="52392"/>
                    <a:pt x="205057" y="22250"/>
                  </a:cubicBezTo>
                </a:path>
              </a:pathLst>
            </a:custGeom>
            <a:solidFill>
              <a:srgbClr val="6EC2BD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CA509DD-10A6-4DAE-B94A-9204EB335616}"/>
                </a:ext>
              </a:extLst>
            </p:cNvPr>
            <p:cNvSpPr/>
            <p:nvPr/>
          </p:nvSpPr>
          <p:spPr>
            <a:xfrm>
              <a:off x="11168567" y="791681"/>
              <a:ext cx="231313" cy="234258"/>
            </a:xfrm>
            <a:custGeom>
              <a:avLst/>
              <a:gdLst>
                <a:gd name="connsiteX0" fmla="*/ 180298 w 231313"/>
                <a:gd name="connsiteY0" fmla="*/ 685 h 234258"/>
                <a:gd name="connsiteX1" fmla="*/ 166752 w 231313"/>
                <a:gd name="connsiteY1" fmla="*/ 6787 h 234258"/>
                <a:gd name="connsiteX2" fmla="*/ 172854 w 231313"/>
                <a:gd name="connsiteY2" fmla="*/ 20333 h 234258"/>
                <a:gd name="connsiteX3" fmla="*/ 192624 w 231313"/>
                <a:gd name="connsiteY3" fmla="*/ 32902 h 234258"/>
                <a:gd name="connsiteX4" fmla="*/ 210196 w 231313"/>
                <a:gd name="connsiteY4" fmla="*/ 73418 h 234258"/>
                <a:gd name="connsiteX5" fmla="*/ 193966 w 231313"/>
                <a:gd name="connsiteY5" fmla="*/ 114421 h 234258"/>
                <a:gd name="connsiteX6" fmla="*/ 154427 w 231313"/>
                <a:gd name="connsiteY6" fmla="*/ 155180 h 234258"/>
                <a:gd name="connsiteX7" fmla="*/ 114888 w 231313"/>
                <a:gd name="connsiteY7" fmla="*/ 195940 h 234258"/>
                <a:gd name="connsiteX8" fmla="*/ 33369 w 231313"/>
                <a:gd name="connsiteY8" fmla="*/ 197160 h 234258"/>
                <a:gd name="connsiteX9" fmla="*/ 20190 w 231313"/>
                <a:gd name="connsiteY9" fmla="*/ 177757 h 234258"/>
                <a:gd name="connsiteX10" fmla="*/ 6522 w 231313"/>
                <a:gd name="connsiteY10" fmla="*/ 172021 h 234258"/>
                <a:gd name="connsiteX11" fmla="*/ 786 w 231313"/>
                <a:gd name="connsiteY11" fmla="*/ 185689 h 234258"/>
                <a:gd name="connsiteX12" fmla="*/ 18725 w 231313"/>
                <a:gd name="connsiteY12" fmla="*/ 212048 h 234258"/>
                <a:gd name="connsiteX13" fmla="*/ 73518 w 231313"/>
                <a:gd name="connsiteY13" fmla="*/ 234258 h 234258"/>
                <a:gd name="connsiteX14" fmla="*/ 130020 w 231313"/>
                <a:gd name="connsiteY14" fmla="*/ 210462 h 234258"/>
                <a:gd name="connsiteX15" fmla="*/ 169559 w 231313"/>
                <a:gd name="connsiteY15" fmla="*/ 169702 h 234258"/>
                <a:gd name="connsiteX16" fmla="*/ 169559 w 231313"/>
                <a:gd name="connsiteY16" fmla="*/ 169702 h 234258"/>
                <a:gd name="connsiteX17" fmla="*/ 209098 w 231313"/>
                <a:gd name="connsiteY17" fmla="*/ 128943 h 234258"/>
                <a:gd name="connsiteX18" fmla="*/ 231308 w 231313"/>
                <a:gd name="connsiteY18" fmla="*/ 73052 h 234258"/>
                <a:gd name="connsiteX19" fmla="*/ 207390 w 231313"/>
                <a:gd name="connsiteY19" fmla="*/ 17770 h 234258"/>
                <a:gd name="connsiteX20" fmla="*/ 180420 w 231313"/>
                <a:gd name="connsiteY20" fmla="*/ 685 h 23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313" h="234258">
                  <a:moveTo>
                    <a:pt x="180298" y="685"/>
                  </a:moveTo>
                  <a:cubicBezTo>
                    <a:pt x="174929" y="-1389"/>
                    <a:pt x="168827" y="1418"/>
                    <a:pt x="166752" y="6787"/>
                  </a:cubicBezTo>
                  <a:cubicBezTo>
                    <a:pt x="164678" y="12157"/>
                    <a:pt x="167485" y="18258"/>
                    <a:pt x="172854" y="20333"/>
                  </a:cubicBezTo>
                  <a:cubicBezTo>
                    <a:pt x="180176" y="23140"/>
                    <a:pt x="186888" y="27289"/>
                    <a:pt x="192624" y="32902"/>
                  </a:cubicBezTo>
                  <a:cubicBezTo>
                    <a:pt x="203729" y="43641"/>
                    <a:pt x="209952" y="58041"/>
                    <a:pt x="210196" y="73418"/>
                  </a:cubicBezTo>
                  <a:cubicBezTo>
                    <a:pt x="210440" y="88794"/>
                    <a:pt x="204705" y="103438"/>
                    <a:pt x="193966" y="114421"/>
                  </a:cubicBezTo>
                  <a:lnTo>
                    <a:pt x="154427" y="155180"/>
                  </a:lnTo>
                  <a:lnTo>
                    <a:pt x="114888" y="195940"/>
                  </a:lnTo>
                  <a:cubicBezTo>
                    <a:pt x="92800" y="218760"/>
                    <a:pt x="56190" y="219370"/>
                    <a:pt x="33369" y="197160"/>
                  </a:cubicBezTo>
                  <a:cubicBezTo>
                    <a:pt x="27634" y="191668"/>
                    <a:pt x="23240" y="185079"/>
                    <a:pt x="20190" y="177757"/>
                  </a:cubicBezTo>
                  <a:cubicBezTo>
                    <a:pt x="17993" y="172387"/>
                    <a:pt x="11891" y="169824"/>
                    <a:pt x="6522" y="172021"/>
                  </a:cubicBezTo>
                  <a:cubicBezTo>
                    <a:pt x="1152" y="174218"/>
                    <a:pt x="-1410" y="180319"/>
                    <a:pt x="786" y="185689"/>
                  </a:cubicBezTo>
                  <a:cubicBezTo>
                    <a:pt x="4935" y="195696"/>
                    <a:pt x="10915" y="204482"/>
                    <a:pt x="18725" y="212048"/>
                  </a:cubicBezTo>
                  <a:cubicBezTo>
                    <a:pt x="33979" y="226814"/>
                    <a:pt x="53749" y="234258"/>
                    <a:pt x="73518" y="234258"/>
                  </a:cubicBezTo>
                  <a:cubicBezTo>
                    <a:pt x="93288" y="234258"/>
                    <a:pt x="114522" y="226326"/>
                    <a:pt x="130020" y="210462"/>
                  </a:cubicBezTo>
                  <a:lnTo>
                    <a:pt x="169559" y="169702"/>
                  </a:lnTo>
                  <a:lnTo>
                    <a:pt x="169559" y="169702"/>
                  </a:lnTo>
                  <a:lnTo>
                    <a:pt x="209098" y="128943"/>
                  </a:lnTo>
                  <a:cubicBezTo>
                    <a:pt x="223742" y="113811"/>
                    <a:pt x="231552" y="94041"/>
                    <a:pt x="231308" y="73052"/>
                  </a:cubicBezTo>
                  <a:cubicBezTo>
                    <a:pt x="230942" y="52062"/>
                    <a:pt x="222522" y="32414"/>
                    <a:pt x="207390" y="17770"/>
                  </a:cubicBezTo>
                  <a:cubicBezTo>
                    <a:pt x="199579" y="10204"/>
                    <a:pt x="190549" y="4468"/>
                    <a:pt x="180420" y="685"/>
                  </a:cubicBezTo>
                </a:path>
              </a:pathLst>
            </a:custGeom>
            <a:solidFill>
              <a:srgbClr val="6EC2BD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E702392-6E66-4A8D-BDB3-722F25787971}"/>
                </a:ext>
              </a:extLst>
            </p:cNvPr>
            <p:cNvSpPr/>
            <p:nvPr/>
          </p:nvSpPr>
          <p:spPr>
            <a:xfrm>
              <a:off x="11203994" y="830058"/>
              <a:ext cx="57267" cy="58471"/>
            </a:xfrm>
            <a:custGeom>
              <a:avLst/>
              <a:gdLst>
                <a:gd name="connsiteX0" fmla="*/ 10512 w 57267"/>
                <a:gd name="connsiteY0" fmla="*/ 58471 h 58471"/>
                <a:gd name="connsiteX1" fmla="*/ 18078 w 57267"/>
                <a:gd name="connsiteY1" fmla="*/ 55298 h 58471"/>
                <a:gd name="connsiteX2" fmla="*/ 54322 w 57267"/>
                <a:gd name="connsiteY2" fmla="*/ 17834 h 58471"/>
                <a:gd name="connsiteX3" fmla="*/ 54078 w 57267"/>
                <a:gd name="connsiteY3" fmla="*/ 2946 h 58471"/>
                <a:gd name="connsiteX4" fmla="*/ 39190 w 57267"/>
                <a:gd name="connsiteY4" fmla="*/ 3190 h 58471"/>
                <a:gd name="connsiteX5" fmla="*/ 2946 w 57267"/>
                <a:gd name="connsiteY5" fmla="*/ 40654 h 58471"/>
                <a:gd name="connsiteX6" fmla="*/ 3190 w 57267"/>
                <a:gd name="connsiteY6" fmla="*/ 55420 h 58471"/>
                <a:gd name="connsiteX7" fmla="*/ 10512 w 57267"/>
                <a:gd name="connsiteY7" fmla="*/ 58349 h 5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7" h="58471">
                  <a:moveTo>
                    <a:pt x="10512" y="58471"/>
                  </a:moveTo>
                  <a:cubicBezTo>
                    <a:pt x="13196" y="58471"/>
                    <a:pt x="16003" y="57373"/>
                    <a:pt x="18078" y="55298"/>
                  </a:cubicBezTo>
                  <a:lnTo>
                    <a:pt x="54322" y="17834"/>
                  </a:lnTo>
                  <a:cubicBezTo>
                    <a:pt x="58349" y="13685"/>
                    <a:pt x="58227" y="7095"/>
                    <a:pt x="54078" y="2946"/>
                  </a:cubicBezTo>
                  <a:cubicBezTo>
                    <a:pt x="49929" y="-1082"/>
                    <a:pt x="43217" y="-959"/>
                    <a:pt x="39190" y="3190"/>
                  </a:cubicBezTo>
                  <a:lnTo>
                    <a:pt x="2946" y="40654"/>
                  </a:lnTo>
                  <a:cubicBezTo>
                    <a:pt x="-1082" y="44803"/>
                    <a:pt x="-959" y="51393"/>
                    <a:pt x="3190" y="55420"/>
                  </a:cubicBezTo>
                  <a:cubicBezTo>
                    <a:pt x="5264" y="57373"/>
                    <a:pt x="7827" y="58349"/>
                    <a:pt x="10512" y="58349"/>
                  </a:cubicBezTo>
                </a:path>
              </a:pathLst>
            </a:custGeom>
            <a:solidFill>
              <a:srgbClr val="6EC2BD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28624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698A420-F146-4446-80C1-BF7071951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6619" y="6367447"/>
            <a:ext cx="2804519" cy="18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4C8716-8CFF-4106-89D5-CA35BD866CA3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11102502" cy="1299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chemeClr val="bg1"/>
                </a:solidFill>
                <a:latin typeface="Calibri"/>
                <a:cs typeface="Arial"/>
              </a:rPr>
              <a:t>Strategic Initiative 6:</a:t>
            </a:r>
          </a:p>
          <a:p>
            <a:r>
              <a:rPr lang="en-GB" sz="4800" b="1">
                <a:solidFill>
                  <a:schemeClr val="bg1"/>
                </a:solidFill>
                <a:latin typeface="Calibri"/>
                <a:cs typeface="Arial"/>
              </a:rPr>
              <a:t>Community Wellbeing </a:t>
            </a:r>
            <a:endParaRPr lang="en-GB" sz="3200" b="1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71A248-9513-4CDF-8282-A367E3312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863" y="6308725"/>
            <a:ext cx="1585299" cy="2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299B9665-D51B-4F16-8B09-68FF616E05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-1058" r="-1601" b="59066"/>
          <a:stretch/>
        </p:blipFill>
        <p:spPr>
          <a:xfrm>
            <a:off x="5513656" y="942737"/>
            <a:ext cx="6459146" cy="54247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6B9CD9-808E-444C-9732-30289F68843D}"/>
              </a:ext>
            </a:extLst>
          </p:cNvPr>
          <p:cNvSpPr txBox="1"/>
          <p:nvPr/>
        </p:nvSpPr>
        <p:spPr>
          <a:xfrm>
            <a:off x="459117" y="1978600"/>
            <a:ext cx="5414909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Calibri"/>
                <a:cs typeface="Calibri"/>
              </a:rPr>
              <a:t>Around the world the Group has supported hundreds of charitable causes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A9C9C2-FADD-4911-9DFA-DC4F2290413F}"/>
              </a:ext>
            </a:extLst>
          </p:cNvPr>
          <p:cNvSpPr txBox="1"/>
          <p:nvPr/>
        </p:nvSpPr>
        <p:spPr>
          <a:xfrm>
            <a:off x="458288" y="4500586"/>
            <a:ext cx="5197077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Calibri"/>
                <a:cs typeface="Calibri"/>
              </a:rPr>
              <a:t>Through volunteering and charitable donations we’re having a positive impact in our communities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094DF8-1416-4323-AFB5-6A955A356D38}"/>
              </a:ext>
            </a:extLst>
          </p:cNvPr>
          <p:cNvSpPr txBox="1"/>
          <p:nvPr/>
        </p:nvSpPr>
        <p:spPr>
          <a:xfrm>
            <a:off x="458289" y="3239593"/>
            <a:ext cx="3490520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Calibri"/>
                <a:cs typeface="Calibri"/>
              </a:rPr>
              <a:t>We've also established the Group Education Fund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48675F-6BBB-4E9E-BF75-C58A7E3C7A25}"/>
              </a:ext>
            </a:extLst>
          </p:cNvPr>
          <p:cNvSpPr/>
          <p:nvPr/>
        </p:nvSpPr>
        <p:spPr>
          <a:xfrm>
            <a:off x="7711698" y="1606192"/>
            <a:ext cx="2633610" cy="2637036"/>
          </a:xfrm>
          <a:custGeom>
            <a:avLst/>
            <a:gdLst>
              <a:gd name="connsiteX0" fmla="*/ 0 w 1369888"/>
              <a:gd name="connsiteY0" fmla="*/ 0 h 791110"/>
              <a:gd name="connsiteX1" fmla="*/ 1369888 w 1369888"/>
              <a:gd name="connsiteY1" fmla="*/ 0 h 791110"/>
              <a:gd name="connsiteX2" fmla="*/ 1369888 w 1369888"/>
              <a:gd name="connsiteY2" fmla="*/ 791110 h 791110"/>
              <a:gd name="connsiteX3" fmla="*/ 0 w 1369888"/>
              <a:gd name="connsiteY3" fmla="*/ 791110 h 791110"/>
              <a:gd name="connsiteX4" fmla="*/ 0 w 1369888"/>
              <a:gd name="connsiteY4" fmla="*/ 0 h 791110"/>
              <a:gd name="connsiteX0" fmla="*/ 0 w 1993187"/>
              <a:gd name="connsiteY0" fmla="*/ 0 h 1174678"/>
              <a:gd name="connsiteX1" fmla="*/ 1993187 w 1993187"/>
              <a:gd name="connsiteY1" fmla="*/ 383568 h 1174678"/>
              <a:gd name="connsiteX2" fmla="*/ 1993187 w 1993187"/>
              <a:gd name="connsiteY2" fmla="*/ 1174678 h 1174678"/>
              <a:gd name="connsiteX3" fmla="*/ 623299 w 1993187"/>
              <a:gd name="connsiteY3" fmla="*/ 1174678 h 1174678"/>
              <a:gd name="connsiteX4" fmla="*/ 0 w 1993187"/>
              <a:gd name="connsiteY4" fmla="*/ 0 h 1174678"/>
              <a:gd name="connsiteX0" fmla="*/ 0 w 2647308"/>
              <a:gd name="connsiteY0" fmla="*/ 1 h 1174679"/>
              <a:gd name="connsiteX1" fmla="*/ 2647308 w 2647308"/>
              <a:gd name="connsiteY1" fmla="*/ 0 h 1174679"/>
              <a:gd name="connsiteX2" fmla="*/ 1993187 w 2647308"/>
              <a:gd name="connsiteY2" fmla="*/ 1174679 h 1174679"/>
              <a:gd name="connsiteX3" fmla="*/ 623299 w 2647308"/>
              <a:gd name="connsiteY3" fmla="*/ 1174679 h 1174679"/>
              <a:gd name="connsiteX4" fmla="*/ 0 w 2647308"/>
              <a:gd name="connsiteY4" fmla="*/ 1 h 1174679"/>
              <a:gd name="connsiteX0" fmla="*/ 0 w 2647308"/>
              <a:gd name="connsiteY0" fmla="*/ 1 h 1821951"/>
              <a:gd name="connsiteX1" fmla="*/ 2647308 w 2647308"/>
              <a:gd name="connsiteY1" fmla="*/ 0 h 1821951"/>
              <a:gd name="connsiteX2" fmla="*/ 2633610 w 2647308"/>
              <a:gd name="connsiteY2" fmla="*/ 1821951 h 1821951"/>
              <a:gd name="connsiteX3" fmla="*/ 623299 w 2647308"/>
              <a:gd name="connsiteY3" fmla="*/ 1174679 h 1821951"/>
              <a:gd name="connsiteX4" fmla="*/ 0 w 2647308"/>
              <a:gd name="connsiteY4" fmla="*/ 1 h 1821951"/>
              <a:gd name="connsiteX0" fmla="*/ 0 w 2633610"/>
              <a:gd name="connsiteY0" fmla="*/ 0 h 1821950"/>
              <a:gd name="connsiteX1" fmla="*/ 2551416 w 2633610"/>
              <a:gd name="connsiteY1" fmla="*/ 82192 h 1821950"/>
              <a:gd name="connsiteX2" fmla="*/ 2633610 w 2633610"/>
              <a:gd name="connsiteY2" fmla="*/ 1821950 h 1821950"/>
              <a:gd name="connsiteX3" fmla="*/ 623299 w 2633610"/>
              <a:gd name="connsiteY3" fmla="*/ 1174678 h 1821950"/>
              <a:gd name="connsiteX4" fmla="*/ 0 w 2633610"/>
              <a:gd name="connsiteY4" fmla="*/ 0 h 1821950"/>
              <a:gd name="connsiteX0" fmla="*/ 0 w 2633610"/>
              <a:gd name="connsiteY0" fmla="*/ 6851 h 1828801"/>
              <a:gd name="connsiteX1" fmla="*/ 2633609 w 2633610"/>
              <a:gd name="connsiteY1" fmla="*/ 0 h 1828801"/>
              <a:gd name="connsiteX2" fmla="*/ 2633610 w 2633610"/>
              <a:gd name="connsiteY2" fmla="*/ 1828801 h 1828801"/>
              <a:gd name="connsiteX3" fmla="*/ 623299 w 2633610"/>
              <a:gd name="connsiteY3" fmla="*/ 1181529 h 1828801"/>
              <a:gd name="connsiteX4" fmla="*/ 0 w 2633610"/>
              <a:gd name="connsiteY4" fmla="*/ 6851 h 1828801"/>
              <a:gd name="connsiteX0" fmla="*/ 0 w 2633610"/>
              <a:gd name="connsiteY0" fmla="*/ 6851 h 1828801"/>
              <a:gd name="connsiteX1" fmla="*/ 2633609 w 2633610"/>
              <a:gd name="connsiteY1" fmla="*/ 0 h 1828801"/>
              <a:gd name="connsiteX2" fmla="*/ 2633610 w 2633610"/>
              <a:gd name="connsiteY2" fmla="*/ 1828801 h 1828801"/>
              <a:gd name="connsiteX3" fmla="*/ 1465780 w 2633610"/>
              <a:gd name="connsiteY3" fmla="*/ 1452083 h 1828801"/>
              <a:gd name="connsiteX4" fmla="*/ 623299 w 2633610"/>
              <a:gd name="connsiteY4" fmla="*/ 1181529 h 1828801"/>
              <a:gd name="connsiteX5" fmla="*/ 0 w 2633610"/>
              <a:gd name="connsiteY5" fmla="*/ 6851 h 1828801"/>
              <a:gd name="connsiteX0" fmla="*/ 0 w 2633610"/>
              <a:gd name="connsiteY0" fmla="*/ 6851 h 1828801"/>
              <a:gd name="connsiteX1" fmla="*/ 2633609 w 2633610"/>
              <a:gd name="connsiteY1" fmla="*/ 0 h 1828801"/>
              <a:gd name="connsiteX2" fmla="*/ 2633610 w 2633610"/>
              <a:gd name="connsiteY2" fmla="*/ 1828801 h 1828801"/>
              <a:gd name="connsiteX3" fmla="*/ 1465780 w 2633610"/>
              <a:gd name="connsiteY3" fmla="*/ 1452083 h 1828801"/>
              <a:gd name="connsiteX4" fmla="*/ 1017142 w 2633610"/>
              <a:gd name="connsiteY4" fmla="*/ 1315094 h 1828801"/>
              <a:gd name="connsiteX5" fmla="*/ 623299 w 2633610"/>
              <a:gd name="connsiteY5" fmla="*/ 1181529 h 1828801"/>
              <a:gd name="connsiteX6" fmla="*/ 0 w 2633610"/>
              <a:gd name="connsiteY6" fmla="*/ 6851 h 1828801"/>
              <a:gd name="connsiteX0" fmla="*/ 0 w 2633610"/>
              <a:gd name="connsiteY0" fmla="*/ 6851 h 1828801"/>
              <a:gd name="connsiteX1" fmla="*/ 2633609 w 2633610"/>
              <a:gd name="connsiteY1" fmla="*/ 0 h 1828801"/>
              <a:gd name="connsiteX2" fmla="*/ 2633610 w 2633610"/>
              <a:gd name="connsiteY2" fmla="*/ 1828801 h 1828801"/>
              <a:gd name="connsiteX3" fmla="*/ 1979488 w 2633610"/>
              <a:gd name="connsiteY3" fmla="*/ 1708937 h 1828801"/>
              <a:gd name="connsiteX4" fmla="*/ 1017142 w 2633610"/>
              <a:gd name="connsiteY4" fmla="*/ 1315094 h 1828801"/>
              <a:gd name="connsiteX5" fmla="*/ 623299 w 2633610"/>
              <a:gd name="connsiteY5" fmla="*/ 1181529 h 1828801"/>
              <a:gd name="connsiteX6" fmla="*/ 0 w 2633610"/>
              <a:gd name="connsiteY6" fmla="*/ 6851 h 1828801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1979488 w 2633610"/>
              <a:gd name="connsiteY3" fmla="*/ 1708937 h 2637036"/>
              <a:gd name="connsiteX4" fmla="*/ 1842500 w 2633610"/>
              <a:gd name="connsiteY4" fmla="*/ 2637036 h 2637036"/>
              <a:gd name="connsiteX5" fmla="*/ 623299 w 2633610"/>
              <a:gd name="connsiteY5" fmla="*/ 1181529 h 2637036"/>
              <a:gd name="connsiteX6" fmla="*/ 0 w 2633610"/>
              <a:gd name="connsiteY6" fmla="*/ 6851 h 2637036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2003461 w 2633610"/>
              <a:gd name="connsiteY3" fmla="*/ 1708937 h 2637036"/>
              <a:gd name="connsiteX4" fmla="*/ 1842500 w 2633610"/>
              <a:gd name="connsiteY4" fmla="*/ 2637036 h 2637036"/>
              <a:gd name="connsiteX5" fmla="*/ 623299 w 2633610"/>
              <a:gd name="connsiteY5" fmla="*/ 1181529 h 2637036"/>
              <a:gd name="connsiteX6" fmla="*/ 0 w 2633610"/>
              <a:gd name="connsiteY6" fmla="*/ 6851 h 2637036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2003461 w 2633610"/>
              <a:gd name="connsiteY3" fmla="*/ 1708937 h 2637036"/>
              <a:gd name="connsiteX4" fmla="*/ 1842500 w 2633610"/>
              <a:gd name="connsiteY4" fmla="*/ 2637036 h 2637036"/>
              <a:gd name="connsiteX5" fmla="*/ 1325367 w 2633610"/>
              <a:gd name="connsiteY5" fmla="*/ 2020586 h 2637036"/>
              <a:gd name="connsiteX6" fmla="*/ 623299 w 2633610"/>
              <a:gd name="connsiteY6" fmla="*/ 1181529 h 2637036"/>
              <a:gd name="connsiteX7" fmla="*/ 0 w 2633610"/>
              <a:gd name="connsiteY7" fmla="*/ 6851 h 2637036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2003461 w 2633610"/>
              <a:gd name="connsiteY3" fmla="*/ 1708937 h 2637036"/>
              <a:gd name="connsiteX4" fmla="*/ 1842500 w 2633610"/>
              <a:gd name="connsiteY4" fmla="*/ 2637036 h 2637036"/>
              <a:gd name="connsiteX5" fmla="*/ 1058239 w 2633610"/>
              <a:gd name="connsiteY5" fmla="*/ 2630186 h 2637036"/>
              <a:gd name="connsiteX6" fmla="*/ 623299 w 2633610"/>
              <a:gd name="connsiteY6" fmla="*/ 1181529 h 2637036"/>
              <a:gd name="connsiteX7" fmla="*/ 0 w 2633610"/>
              <a:gd name="connsiteY7" fmla="*/ 6851 h 2637036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2003461 w 2633610"/>
              <a:gd name="connsiteY3" fmla="*/ 1708937 h 2637036"/>
              <a:gd name="connsiteX4" fmla="*/ 1842500 w 2633610"/>
              <a:gd name="connsiteY4" fmla="*/ 2637036 h 2637036"/>
              <a:gd name="connsiteX5" fmla="*/ 1058239 w 2633610"/>
              <a:gd name="connsiteY5" fmla="*/ 2630186 h 2637036"/>
              <a:gd name="connsiteX6" fmla="*/ 1023991 w 2633610"/>
              <a:gd name="connsiteY6" fmla="*/ 1352765 h 2637036"/>
              <a:gd name="connsiteX7" fmla="*/ 0 w 2633610"/>
              <a:gd name="connsiteY7" fmla="*/ 6851 h 2637036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2003461 w 2633610"/>
              <a:gd name="connsiteY3" fmla="*/ 1708937 h 2637036"/>
              <a:gd name="connsiteX4" fmla="*/ 1842500 w 2633610"/>
              <a:gd name="connsiteY4" fmla="*/ 2637036 h 2637036"/>
              <a:gd name="connsiteX5" fmla="*/ 1058239 w 2633610"/>
              <a:gd name="connsiteY5" fmla="*/ 2630186 h 2637036"/>
              <a:gd name="connsiteX6" fmla="*/ 852755 w 2633610"/>
              <a:gd name="connsiteY6" fmla="*/ 1431534 h 2637036"/>
              <a:gd name="connsiteX7" fmla="*/ 0 w 2633610"/>
              <a:gd name="connsiteY7" fmla="*/ 6851 h 2637036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2003461 w 2633610"/>
              <a:gd name="connsiteY3" fmla="*/ 1708937 h 2637036"/>
              <a:gd name="connsiteX4" fmla="*/ 1842500 w 2633610"/>
              <a:gd name="connsiteY4" fmla="*/ 2637036 h 2637036"/>
              <a:gd name="connsiteX5" fmla="*/ 1058239 w 2633610"/>
              <a:gd name="connsiteY5" fmla="*/ 2630186 h 2637036"/>
              <a:gd name="connsiteX6" fmla="*/ 852755 w 2633610"/>
              <a:gd name="connsiteY6" fmla="*/ 1431534 h 2637036"/>
              <a:gd name="connsiteX7" fmla="*/ 510283 w 2633610"/>
              <a:gd name="connsiteY7" fmla="*/ 849332 h 2637036"/>
              <a:gd name="connsiteX8" fmla="*/ 0 w 2633610"/>
              <a:gd name="connsiteY8" fmla="*/ 6851 h 2637036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2003461 w 2633610"/>
              <a:gd name="connsiteY3" fmla="*/ 1708937 h 2637036"/>
              <a:gd name="connsiteX4" fmla="*/ 1842500 w 2633610"/>
              <a:gd name="connsiteY4" fmla="*/ 2637036 h 2637036"/>
              <a:gd name="connsiteX5" fmla="*/ 1058239 w 2633610"/>
              <a:gd name="connsiteY5" fmla="*/ 2630186 h 2637036"/>
              <a:gd name="connsiteX6" fmla="*/ 852755 w 2633610"/>
              <a:gd name="connsiteY6" fmla="*/ 1431534 h 2637036"/>
              <a:gd name="connsiteX7" fmla="*/ 3425 w 2633610"/>
              <a:gd name="connsiteY7" fmla="*/ 1623319 h 2637036"/>
              <a:gd name="connsiteX8" fmla="*/ 0 w 2633610"/>
              <a:gd name="connsiteY8" fmla="*/ 6851 h 2637036"/>
              <a:gd name="connsiteX0" fmla="*/ 0 w 2633610"/>
              <a:gd name="connsiteY0" fmla="*/ 6851 h 2637036"/>
              <a:gd name="connsiteX1" fmla="*/ 2633609 w 2633610"/>
              <a:gd name="connsiteY1" fmla="*/ 0 h 2637036"/>
              <a:gd name="connsiteX2" fmla="*/ 2633610 w 2633610"/>
              <a:gd name="connsiteY2" fmla="*/ 1828801 h 2637036"/>
              <a:gd name="connsiteX3" fmla="*/ 2003461 w 2633610"/>
              <a:gd name="connsiteY3" fmla="*/ 1708937 h 2637036"/>
              <a:gd name="connsiteX4" fmla="*/ 1842500 w 2633610"/>
              <a:gd name="connsiteY4" fmla="*/ 2637036 h 2637036"/>
              <a:gd name="connsiteX5" fmla="*/ 1058239 w 2633610"/>
              <a:gd name="connsiteY5" fmla="*/ 2630186 h 2637036"/>
              <a:gd name="connsiteX6" fmla="*/ 863029 w 2633610"/>
              <a:gd name="connsiteY6" fmla="*/ 1462356 h 2637036"/>
              <a:gd name="connsiteX7" fmla="*/ 3425 w 2633610"/>
              <a:gd name="connsiteY7" fmla="*/ 1623319 h 2637036"/>
              <a:gd name="connsiteX8" fmla="*/ 0 w 2633610"/>
              <a:gd name="connsiteY8" fmla="*/ 6851 h 263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3610" h="2637036">
                <a:moveTo>
                  <a:pt x="0" y="6851"/>
                </a:moveTo>
                <a:lnTo>
                  <a:pt x="2633609" y="0"/>
                </a:lnTo>
                <a:cubicBezTo>
                  <a:pt x="2633609" y="609600"/>
                  <a:pt x="2633610" y="1219201"/>
                  <a:pt x="2633610" y="1828801"/>
                </a:cubicBezTo>
                <a:lnTo>
                  <a:pt x="2003461" y="1708937"/>
                </a:lnTo>
                <a:lnTo>
                  <a:pt x="1842500" y="2637036"/>
                </a:lnTo>
                <a:lnTo>
                  <a:pt x="1058239" y="2630186"/>
                </a:lnTo>
                <a:lnTo>
                  <a:pt x="863029" y="1462356"/>
                </a:lnTo>
                <a:lnTo>
                  <a:pt x="3425" y="1623319"/>
                </a:lnTo>
                <a:cubicBezTo>
                  <a:pt x="2283" y="1084496"/>
                  <a:pt x="1142" y="545674"/>
                  <a:pt x="0" y="6851"/>
                </a:cubicBezTo>
                <a:close/>
              </a:path>
            </a:pathLst>
          </a:custGeom>
          <a:blipFill>
            <a:blip r:embed="rId8"/>
            <a:stretch>
              <a:fillRect l="-2679" t="-4539" r="-3187" b="-13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group of people working outside&#10;&#10;Description automatically generated with low confidence">
            <a:extLst>
              <a:ext uri="{FF2B5EF4-FFF2-40B4-BE49-F238E27FC236}">
                <a16:creationId xmlns:a16="http://schemas.microsoft.com/office/drawing/2014/main" id="{D962B714-DECC-4D35-8387-8016DD062B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1" t="1379" r="10710" b="698"/>
          <a:stretch/>
        </p:blipFill>
        <p:spPr>
          <a:xfrm rot="21002612">
            <a:off x="6495038" y="3427841"/>
            <a:ext cx="2117208" cy="2130225"/>
          </a:xfrm>
          <a:prstGeom prst="rect">
            <a:avLst/>
          </a:prstGeom>
        </p:spPr>
      </p:pic>
      <p:pic>
        <p:nvPicPr>
          <p:cNvPr id="15" name="Picture 14" descr="A picture containing grass, tree, outdoor, person&#10;&#10;Description automatically generated">
            <a:extLst>
              <a:ext uri="{FF2B5EF4-FFF2-40B4-BE49-F238E27FC236}">
                <a16:creationId xmlns:a16="http://schemas.microsoft.com/office/drawing/2014/main" id="{BB22094E-A2B0-4F3C-AC82-D9F2000F6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599" r="13552" b="1"/>
          <a:stretch/>
        </p:blipFill>
        <p:spPr>
          <a:xfrm rot="603928">
            <a:off x="9666102" y="3594559"/>
            <a:ext cx="1575827" cy="1588768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7F9681C-43F9-426D-91FC-B5FBD62A5C4D}"/>
              </a:ext>
            </a:extLst>
          </p:cNvPr>
          <p:cNvSpPr/>
          <p:nvPr/>
        </p:nvSpPr>
        <p:spPr>
          <a:xfrm>
            <a:off x="11353437" y="730584"/>
            <a:ext cx="55281" cy="55281"/>
          </a:xfrm>
          <a:custGeom>
            <a:avLst/>
            <a:gdLst>
              <a:gd name="connsiteX0" fmla="*/ 10739 w 55281"/>
              <a:gd name="connsiteY0" fmla="*/ 21356 h 55281"/>
              <a:gd name="connsiteX1" fmla="*/ 34047 w 55281"/>
              <a:gd name="connsiteY1" fmla="*/ 44664 h 55281"/>
              <a:gd name="connsiteX2" fmla="*/ 44664 w 55281"/>
              <a:gd name="connsiteY2" fmla="*/ 55281 h 55281"/>
              <a:gd name="connsiteX3" fmla="*/ 55281 w 55281"/>
              <a:gd name="connsiteY3" fmla="*/ 44664 h 55281"/>
              <a:gd name="connsiteX4" fmla="*/ 10617 w 55281"/>
              <a:gd name="connsiteY4" fmla="*/ 0 h 55281"/>
              <a:gd name="connsiteX5" fmla="*/ 0 w 55281"/>
              <a:gd name="connsiteY5" fmla="*/ 10617 h 55281"/>
              <a:gd name="connsiteX6" fmla="*/ 10617 w 55281"/>
              <a:gd name="connsiteY6" fmla="*/ 21234 h 5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281" h="55281">
                <a:moveTo>
                  <a:pt x="10739" y="21356"/>
                </a:moveTo>
                <a:cubicBezTo>
                  <a:pt x="23553" y="21356"/>
                  <a:pt x="34047" y="31851"/>
                  <a:pt x="34047" y="44664"/>
                </a:cubicBezTo>
                <a:cubicBezTo>
                  <a:pt x="34047" y="50522"/>
                  <a:pt x="38807" y="55281"/>
                  <a:pt x="44664" y="55281"/>
                </a:cubicBezTo>
                <a:cubicBezTo>
                  <a:pt x="50522" y="55281"/>
                  <a:pt x="55281" y="50522"/>
                  <a:pt x="55281" y="44664"/>
                </a:cubicBezTo>
                <a:cubicBezTo>
                  <a:pt x="55281" y="20014"/>
                  <a:pt x="35268" y="0"/>
                  <a:pt x="10617" y="0"/>
                </a:cubicBezTo>
                <a:cubicBezTo>
                  <a:pt x="4759" y="0"/>
                  <a:pt x="0" y="4759"/>
                  <a:pt x="0" y="10617"/>
                </a:cubicBezTo>
                <a:cubicBezTo>
                  <a:pt x="0" y="16475"/>
                  <a:pt x="4759" y="21234"/>
                  <a:pt x="10617" y="21234"/>
                </a:cubicBezTo>
              </a:path>
            </a:pathLst>
          </a:custGeom>
          <a:solidFill>
            <a:srgbClr val="6EC2BD"/>
          </a:solidFill>
          <a:ln w="12108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91D08D-0FB9-4B9A-8C4D-830F8DD339C1}"/>
              </a:ext>
            </a:extLst>
          </p:cNvPr>
          <p:cNvGrpSpPr/>
          <p:nvPr/>
        </p:nvGrpSpPr>
        <p:grpSpPr>
          <a:xfrm>
            <a:off x="10573365" y="552170"/>
            <a:ext cx="1080000" cy="1080000"/>
            <a:chOff x="10923146" y="552171"/>
            <a:chExt cx="724393" cy="72439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1563995-E798-4C1F-BC73-910BEA92FD7E}"/>
                </a:ext>
              </a:extLst>
            </p:cNvPr>
            <p:cNvSpPr/>
            <p:nvPr/>
          </p:nvSpPr>
          <p:spPr>
            <a:xfrm>
              <a:off x="10923146" y="552171"/>
              <a:ext cx="724393" cy="724393"/>
            </a:xfrm>
            <a:custGeom>
              <a:avLst/>
              <a:gdLst>
                <a:gd name="connsiteX0" fmla="*/ 724271 w 724393"/>
                <a:gd name="connsiteY0" fmla="*/ 362197 h 724393"/>
                <a:gd name="connsiteX1" fmla="*/ 362075 w 724393"/>
                <a:gd name="connsiteY1" fmla="*/ 724393 h 724393"/>
                <a:gd name="connsiteX2" fmla="*/ 0 w 724393"/>
                <a:gd name="connsiteY2" fmla="*/ 362197 h 724393"/>
                <a:gd name="connsiteX3" fmla="*/ 362197 w 724393"/>
                <a:gd name="connsiteY3" fmla="*/ 0 h 724393"/>
                <a:gd name="connsiteX4" fmla="*/ 724393 w 724393"/>
                <a:gd name="connsiteY4" fmla="*/ 362197 h 72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393" h="724393">
                  <a:moveTo>
                    <a:pt x="724271" y="362197"/>
                  </a:moveTo>
                  <a:cubicBezTo>
                    <a:pt x="724271" y="562210"/>
                    <a:pt x="562088" y="724393"/>
                    <a:pt x="362075" y="724393"/>
                  </a:cubicBezTo>
                  <a:cubicBezTo>
                    <a:pt x="162061" y="724393"/>
                    <a:pt x="0" y="562210"/>
                    <a:pt x="0" y="362197"/>
                  </a:cubicBezTo>
                  <a:cubicBezTo>
                    <a:pt x="0" y="162183"/>
                    <a:pt x="162183" y="0"/>
                    <a:pt x="362197" y="0"/>
                  </a:cubicBezTo>
                  <a:cubicBezTo>
                    <a:pt x="562210" y="0"/>
                    <a:pt x="724393" y="162183"/>
                    <a:pt x="724393" y="362197"/>
                  </a:cubicBezTo>
                </a:path>
              </a:pathLst>
            </a:custGeom>
            <a:solidFill>
              <a:schemeClr val="bg1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F509FAB-5868-49D8-8FA1-64E1CE388FAB}"/>
                </a:ext>
              </a:extLst>
            </p:cNvPr>
            <p:cNvSpPr/>
            <p:nvPr/>
          </p:nvSpPr>
          <p:spPr>
            <a:xfrm>
              <a:off x="11078028" y="676401"/>
              <a:ext cx="459178" cy="483498"/>
            </a:xfrm>
            <a:custGeom>
              <a:avLst/>
              <a:gdLst>
                <a:gd name="connsiteX0" fmla="*/ 404155 w 459178"/>
                <a:gd name="connsiteY0" fmla="*/ 462997 h 483498"/>
                <a:gd name="connsiteX1" fmla="*/ 350948 w 459178"/>
                <a:gd name="connsiteY1" fmla="*/ 421871 h 483498"/>
                <a:gd name="connsiteX2" fmla="*/ 316290 w 459178"/>
                <a:gd name="connsiteY2" fmla="*/ 413817 h 483498"/>
                <a:gd name="connsiteX3" fmla="*/ 307504 w 459178"/>
                <a:gd name="connsiteY3" fmla="*/ 414183 h 483498"/>
                <a:gd name="connsiteX4" fmla="*/ 209511 w 459178"/>
                <a:gd name="connsiteY4" fmla="*/ 427851 h 483498"/>
                <a:gd name="connsiteX5" fmla="*/ 157280 w 459178"/>
                <a:gd name="connsiteY5" fmla="*/ 419675 h 483498"/>
                <a:gd name="connsiteX6" fmla="*/ 27802 w 459178"/>
                <a:gd name="connsiteY6" fmla="*/ 302278 h 483498"/>
                <a:gd name="connsiteX7" fmla="*/ 20846 w 459178"/>
                <a:gd name="connsiteY7" fmla="*/ 282020 h 483498"/>
                <a:gd name="connsiteX8" fmla="*/ 25484 w 459178"/>
                <a:gd name="connsiteY8" fmla="*/ 275309 h 483498"/>
                <a:gd name="connsiteX9" fmla="*/ 40616 w 459178"/>
                <a:gd name="connsiteY9" fmla="*/ 277993 h 483498"/>
                <a:gd name="connsiteX10" fmla="*/ 95043 w 459178"/>
                <a:gd name="connsiteY10" fmla="*/ 326075 h 483498"/>
                <a:gd name="connsiteX11" fmla="*/ 91382 w 459178"/>
                <a:gd name="connsiteY11" fmla="*/ 336692 h 483498"/>
                <a:gd name="connsiteX12" fmla="*/ 127138 w 459178"/>
                <a:gd name="connsiteY12" fmla="*/ 371593 h 483498"/>
                <a:gd name="connsiteX13" fmla="*/ 250636 w 459178"/>
                <a:gd name="connsiteY13" fmla="*/ 385993 h 483498"/>
                <a:gd name="connsiteX14" fmla="*/ 250758 w 459178"/>
                <a:gd name="connsiteY14" fmla="*/ 385993 h 483498"/>
                <a:gd name="connsiteX15" fmla="*/ 260887 w 459178"/>
                <a:gd name="connsiteY15" fmla="*/ 375986 h 483498"/>
                <a:gd name="connsiteX16" fmla="*/ 250880 w 459178"/>
                <a:gd name="connsiteY16" fmla="*/ 365614 h 483498"/>
                <a:gd name="connsiteX17" fmla="*/ 132751 w 459178"/>
                <a:gd name="connsiteY17" fmla="*/ 351946 h 483498"/>
                <a:gd name="connsiteX18" fmla="*/ 111762 w 459178"/>
                <a:gd name="connsiteY18" fmla="*/ 337912 h 483498"/>
                <a:gd name="connsiteX19" fmla="*/ 133484 w 459178"/>
                <a:gd name="connsiteY19" fmla="*/ 327173 h 483498"/>
                <a:gd name="connsiteX20" fmla="*/ 149714 w 459178"/>
                <a:gd name="connsiteY20" fmla="*/ 329003 h 483498"/>
                <a:gd name="connsiteX21" fmla="*/ 162772 w 459178"/>
                <a:gd name="connsiteY21" fmla="*/ 331078 h 483498"/>
                <a:gd name="connsiteX22" fmla="*/ 224033 w 459178"/>
                <a:gd name="connsiteY22" fmla="*/ 322292 h 483498"/>
                <a:gd name="connsiteX23" fmla="*/ 355219 w 459178"/>
                <a:gd name="connsiteY23" fmla="*/ 347797 h 483498"/>
                <a:gd name="connsiteX24" fmla="*/ 357660 w 459178"/>
                <a:gd name="connsiteY24" fmla="*/ 350725 h 483498"/>
                <a:gd name="connsiteX25" fmla="*/ 439056 w 459178"/>
                <a:gd name="connsiteY25" fmla="*/ 398563 h 483498"/>
                <a:gd name="connsiteX26" fmla="*/ 404521 w 459178"/>
                <a:gd name="connsiteY26" fmla="*/ 463119 h 483498"/>
                <a:gd name="connsiteX27" fmla="*/ 82839 w 459178"/>
                <a:gd name="connsiteY27" fmla="*/ 285437 h 483498"/>
                <a:gd name="connsiteX28" fmla="*/ 118351 w 459178"/>
                <a:gd name="connsiteY28" fmla="*/ 309600 h 483498"/>
                <a:gd name="connsiteX29" fmla="*/ 105782 w 459178"/>
                <a:gd name="connsiteY29" fmla="*/ 315336 h 483498"/>
                <a:gd name="connsiteX30" fmla="*/ 68562 w 459178"/>
                <a:gd name="connsiteY30" fmla="*/ 282386 h 483498"/>
                <a:gd name="connsiteX31" fmla="*/ 82962 w 459178"/>
                <a:gd name="connsiteY31" fmla="*/ 285437 h 483498"/>
                <a:gd name="connsiteX32" fmla="*/ 53673 w 459178"/>
                <a:gd name="connsiteY32" fmla="*/ 98847 h 483498"/>
                <a:gd name="connsiteX33" fmla="*/ 131287 w 459178"/>
                <a:gd name="connsiteY33" fmla="*/ 21234 h 483498"/>
                <a:gd name="connsiteX34" fmla="*/ 199382 w 459178"/>
                <a:gd name="connsiteY34" fmla="*/ 61749 h 483498"/>
                <a:gd name="connsiteX35" fmla="*/ 218053 w 459178"/>
                <a:gd name="connsiteY35" fmla="*/ 61749 h 483498"/>
                <a:gd name="connsiteX36" fmla="*/ 286148 w 459178"/>
                <a:gd name="connsiteY36" fmla="*/ 21234 h 483498"/>
                <a:gd name="connsiteX37" fmla="*/ 363762 w 459178"/>
                <a:gd name="connsiteY37" fmla="*/ 98847 h 483498"/>
                <a:gd name="connsiteX38" fmla="*/ 208656 w 459178"/>
                <a:gd name="connsiteY38" fmla="*/ 288976 h 483498"/>
                <a:gd name="connsiteX39" fmla="*/ 53551 w 459178"/>
                <a:gd name="connsiteY39" fmla="*/ 98847 h 483498"/>
                <a:gd name="connsiteX40" fmla="*/ 448697 w 459178"/>
                <a:gd name="connsiteY40" fmla="*/ 380990 h 483498"/>
                <a:gd name="connsiteX41" fmla="*/ 372792 w 459178"/>
                <a:gd name="connsiteY41" fmla="*/ 337424 h 483498"/>
                <a:gd name="connsiteX42" fmla="*/ 370595 w 459178"/>
                <a:gd name="connsiteY42" fmla="*/ 334739 h 483498"/>
                <a:gd name="connsiteX43" fmla="*/ 234039 w 459178"/>
                <a:gd name="connsiteY43" fmla="*/ 297885 h 483498"/>
                <a:gd name="connsiteX44" fmla="*/ 384995 w 459178"/>
                <a:gd name="connsiteY44" fmla="*/ 98970 h 483498"/>
                <a:gd name="connsiteX45" fmla="*/ 286026 w 459178"/>
                <a:gd name="connsiteY45" fmla="*/ 0 h 483498"/>
                <a:gd name="connsiteX46" fmla="*/ 208534 w 459178"/>
                <a:gd name="connsiteY46" fmla="*/ 37464 h 483498"/>
                <a:gd name="connsiteX47" fmla="*/ 131043 w 459178"/>
                <a:gd name="connsiteY47" fmla="*/ 0 h 483498"/>
                <a:gd name="connsiteX48" fmla="*/ 32073 w 459178"/>
                <a:gd name="connsiteY48" fmla="*/ 98970 h 483498"/>
                <a:gd name="connsiteX49" fmla="*/ 198894 w 459178"/>
                <a:gd name="connsiteY49" fmla="*/ 308136 h 483498"/>
                <a:gd name="connsiteX50" fmla="*/ 198894 w 459178"/>
                <a:gd name="connsiteY50" fmla="*/ 308136 h 483498"/>
                <a:gd name="connsiteX51" fmla="*/ 164602 w 459178"/>
                <a:gd name="connsiteY51" fmla="*/ 310698 h 483498"/>
                <a:gd name="connsiteX52" fmla="*/ 153009 w 459178"/>
                <a:gd name="connsiteY52" fmla="*/ 308868 h 483498"/>
                <a:gd name="connsiteX53" fmla="*/ 150202 w 459178"/>
                <a:gd name="connsiteY53" fmla="*/ 308380 h 483498"/>
                <a:gd name="connsiteX54" fmla="*/ 90894 w 459178"/>
                <a:gd name="connsiteY54" fmla="*/ 266888 h 483498"/>
                <a:gd name="connsiteX55" fmla="*/ 52453 w 459178"/>
                <a:gd name="connsiteY55" fmla="*/ 261397 h 483498"/>
                <a:gd name="connsiteX56" fmla="*/ 13768 w 459178"/>
                <a:gd name="connsiteY56" fmla="*/ 258468 h 483498"/>
                <a:gd name="connsiteX57" fmla="*/ 589 w 459178"/>
                <a:gd name="connsiteY57" fmla="*/ 278237 h 483498"/>
                <a:gd name="connsiteX58" fmla="*/ 10717 w 459178"/>
                <a:gd name="connsiteY58" fmla="*/ 313871 h 483498"/>
                <a:gd name="connsiteX59" fmla="*/ 148372 w 459178"/>
                <a:gd name="connsiteY59" fmla="*/ 438224 h 483498"/>
                <a:gd name="connsiteX60" fmla="*/ 211463 w 459178"/>
                <a:gd name="connsiteY60" fmla="*/ 448353 h 483498"/>
                <a:gd name="connsiteX61" fmla="*/ 309823 w 459178"/>
                <a:gd name="connsiteY61" fmla="*/ 434685 h 483498"/>
                <a:gd name="connsiteX62" fmla="*/ 338012 w 459178"/>
                <a:gd name="connsiteY62" fmla="*/ 437980 h 483498"/>
                <a:gd name="connsiteX63" fmla="*/ 391707 w 459178"/>
                <a:gd name="connsiteY63" fmla="*/ 479349 h 483498"/>
                <a:gd name="connsiteX64" fmla="*/ 404033 w 459178"/>
                <a:gd name="connsiteY64" fmla="*/ 483498 h 483498"/>
                <a:gd name="connsiteX65" fmla="*/ 408182 w 459178"/>
                <a:gd name="connsiteY65" fmla="*/ 483132 h 483498"/>
                <a:gd name="connsiteX66" fmla="*/ 421728 w 459178"/>
                <a:gd name="connsiteY66" fmla="*/ 473003 h 483498"/>
                <a:gd name="connsiteX67" fmla="*/ 456751 w 459178"/>
                <a:gd name="connsiteY67" fmla="*/ 408447 h 483498"/>
                <a:gd name="connsiteX68" fmla="*/ 448819 w 459178"/>
                <a:gd name="connsiteY68" fmla="*/ 381234 h 48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59178" h="483498">
                  <a:moveTo>
                    <a:pt x="404155" y="462997"/>
                  </a:moveTo>
                  <a:lnTo>
                    <a:pt x="350948" y="421871"/>
                  </a:lnTo>
                  <a:cubicBezTo>
                    <a:pt x="343138" y="415159"/>
                    <a:pt x="326907" y="413817"/>
                    <a:pt x="316290" y="413817"/>
                  </a:cubicBezTo>
                  <a:cubicBezTo>
                    <a:pt x="312385" y="413817"/>
                    <a:pt x="309212" y="413939"/>
                    <a:pt x="307504" y="414183"/>
                  </a:cubicBezTo>
                  <a:lnTo>
                    <a:pt x="209511" y="427851"/>
                  </a:lnTo>
                  <a:cubicBezTo>
                    <a:pt x="191694" y="429193"/>
                    <a:pt x="170216" y="425776"/>
                    <a:pt x="157280" y="419675"/>
                  </a:cubicBezTo>
                  <a:cubicBezTo>
                    <a:pt x="84914" y="385261"/>
                    <a:pt x="29999" y="305695"/>
                    <a:pt x="27802" y="302278"/>
                  </a:cubicBezTo>
                  <a:cubicBezTo>
                    <a:pt x="22311" y="294224"/>
                    <a:pt x="19870" y="287146"/>
                    <a:pt x="20846" y="282020"/>
                  </a:cubicBezTo>
                  <a:cubicBezTo>
                    <a:pt x="21334" y="279214"/>
                    <a:pt x="22921" y="277017"/>
                    <a:pt x="25484" y="275309"/>
                  </a:cubicBezTo>
                  <a:cubicBezTo>
                    <a:pt x="28778" y="273112"/>
                    <a:pt x="35490" y="275309"/>
                    <a:pt x="40616" y="277993"/>
                  </a:cubicBezTo>
                  <a:lnTo>
                    <a:pt x="95043" y="326075"/>
                  </a:lnTo>
                  <a:cubicBezTo>
                    <a:pt x="93090" y="329369"/>
                    <a:pt x="91626" y="332786"/>
                    <a:pt x="91382" y="336692"/>
                  </a:cubicBezTo>
                  <a:cubicBezTo>
                    <a:pt x="90406" y="351824"/>
                    <a:pt x="103707" y="364881"/>
                    <a:pt x="127138" y="371593"/>
                  </a:cubicBezTo>
                  <a:cubicBezTo>
                    <a:pt x="172290" y="384651"/>
                    <a:pt x="247463" y="385993"/>
                    <a:pt x="250636" y="385993"/>
                  </a:cubicBezTo>
                  <a:lnTo>
                    <a:pt x="250758" y="385993"/>
                  </a:lnTo>
                  <a:cubicBezTo>
                    <a:pt x="256372" y="385993"/>
                    <a:pt x="260887" y="381600"/>
                    <a:pt x="260887" y="375986"/>
                  </a:cubicBezTo>
                  <a:cubicBezTo>
                    <a:pt x="260887" y="370373"/>
                    <a:pt x="256494" y="365736"/>
                    <a:pt x="250880" y="365614"/>
                  </a:cubicBezTo>
                  <a:cubicBezTo>
                    <a:pt x="250148" y="365614"/>
                    <a:pt x="175341" y="364271"/>
                    <a:pt x="132751" y="351946"/>
                  </a:cubicBezTo>
                  <a:cubicBezTo>
                    <a:pt x="116521" y="347308"/>
                    <a:pt x="111517" y="340475"/>
                    <a:pt x="111762" y="337912"/>
                  </a:cubicBezTo>
                  <a:cubicBezTo>
                    <a:pt x="111884" y="335471"/>
                    <a:pt x="117497" y="329614"/>
                    <a:pt x="133484" y="327173"/>
                  </a:cubicBezTo>
                  <a:cubicBezTo>
                    <a:pt x="137145" y="326563"/>
                    <a:pt x="143490" y="327783"/>
                    <a:pt x="149714" y="329003"/>
                  </a:cubicBezTo>
                  <a:cubicBezTo>
                    <a:pt x="153985" y="329858"/>
                    <a:pt x="158378" y="330590"/>
                    <a:pt x="162772" y="331078"/>
                  </a:cubicBezTo>
                  <a:cubicBezTo>
                    <a:pt x="192914" y="334495"/>
                    <a:pt x="223178" y="322658"/>
                    <a:pt x="224033" y="322292"/>
                  </a:cubicBezTo>
                  <a:cubicBezTo>
                    <a:pt x="310433" y="293125"/>
                    <a:pt x="340697" y="329980"/>
                    <a:pt x="355219" y="347797"/>
                  </a:cubicBezTo>
                  <a:lnTo>
                    <a:pt x="357660" y="350725"/>
                  </a:lnTo>
                  <a:cubicBezTo>
                    <a:pt x="362541" y="356461"/>
                    <a:pt x="438446" y="398563"/>
                    <a:pt x="439056" y="398563"/>
                  </a:cubicBezTo>
                  <a:lnTo>
                    <a:pt x="404521" y="463119"/>
                  </a:lnTo>
                  <a:close/>
                  <a:moveTo>
                    <a:pt x="82839" y="285437"/>
                  </a:moveTo>
                  <a:cubicBezTo>
                    <a:pt x="88697" y="288000"/>
                    <a:pt x="103829" y="298739"/>
                    <a:pt x="118351" y="309600"/>
                  </a:cubicBezTo>
                  <a:cubicBezTo>
                    <a:pt x="113470" y="311064"/>
                    <a:pt x="109443" y="313139"/>
                    <a:pt x="105782" y="315336"/>
                  </a:cubicBezTo>
                  <a:lnTo>
                    <a:pt x="68562" y="282386"/>
                  </a:lnTo>
                  <a:cubicBezTo>
                    <a:pt x="73809" y="282875"/>
                    <a:pt x="79056" y="283729"/>
                    <a:pt x="82962" y="285437"/>
                  </a:cubicBezTo>
                  <a:moveTo>
                    <a:pt x="53673" y="98847"/>
                  </a:moveTo>
                  <a:cubicBezTo>
                    <a:pt x="53673" y="56014"/>
                    <a:pt x="88453" y="21234"/>
                    <a:pt x="131287" y="21234"/>
                  </a:cubicBezTo>
                  <a:cubicBezTo>
                    <a:pt x="159721" y="21234"/>
                    <a:pt x="185836" y="36732"/>
                    <a:pt x="199382" y="61749"/>
                  </a:cubicBezTo>
                  <a:cubicBezTo>
                    <a:pt x="203165" y="68583"/>
                    <a:pt x="214392" y="68583"/>
                    <a:pt x="218053" y="61749"/>
                  </a:cubicBezTo>
                  <a:cubicBezTo>
                    <a:pt x="231721" y="36732"/>
                    <a:pt x="257836" y="21234"/>
                    <a:pt x="286148" y="21234"/>
                  </a:cubicBezTo>
                  <a:cubicBezTo>
                    <a:pt x="328982" y="21234"/>
                    <a:pt x="363762" y="56014"/>
                    <a:pt x="363762" y="98847"/>
                  </a:cubicBezTo>
                  <a:cubicBezTo>
                    <a:pt x="363762" y="188908"/>
                    <a:pt x="224521" y="278970"/>
                    <a:pt x="208656" y="288976"/>
                  </a:cubicBezTo>
                  <a:cubicBezTo>
                    <a:pt x="192792" y="279092"/>
                    <a:pt x="53551" y="188908"/>
                    <a:pt x="53551" y="98847"/>
                  </a:cubicBezTo>
                  <a:moveTo>
                    <a:pt x="448697" y="380990"/>
                  </a:moveTo>
                  <a:cubicBezTo>
                    <a:pt x="426243" y="368664"/>
                    <a:pt x="376697" y="340108"/>
                    <a:pt x="372792" y="337424"/>
                  </a:cubicBezTo>
                  <a:lnTo>
                    <a:pt x="370595" y="334739"/>
                  </a:lnTo>
                  <a:cubicBezTo>
                    <a:pt x="356806" y="317898"/>
                    <a:pt x="321416" y="274942"/>
                    <a:pt x="234039" y="297885"/>
                  </a:cubicBezTo>
                  <a:cubicBezTo>
                    <a:pt x="275653" y="269695"/>
                    <a:pt x="384995" y="187444"/>
                    <a:pt x="384995" y="98970"/>
                  </a:cubicBezTo>
                  <a:cubicBezTo>
                    <a:pt x="384995" y="44420"/>
                    <a:pt x="340575" y="0"/>
                    <a:pt x="286026" y="0"/>
                  </a:cubicBezTo>
                  <a:cubicBezTo>
                    <a:pt x="255517" y="0"/>
                    <a:pt x="227084" y="14034"/>
                    <a:pt x="208534" y="37464"/>
                  </a:cubicBezTo>
                  <a:cubicBezTo>
                    <a:pt x="189985" y="14034"/>
                    <a:pt x="161551" y="0"/>
                    <a:pt x="131043" y="0"/>
                  </a:cubicBezTo>
                  <a:cubicBezTo>
                    <a:pt x="76494" y="0"/>
                    <a:pt x="32073" y="44420"/>
                    <a:pt x="32073" y="98970"/>
                  </a:cubicBezTo>
                  <a:cubicBezTo>
                    <a:pt x="32073" y="205749"/>
                    <a:pt x="192060" y="304108"/>
                    <a:pt x="198894" y="308136"/>
                  </a:cubicBezTo>
                  <a:lnTo>
                    <a:pt x="198894" y="308136"/>
                  </a:lnTo>
                  <a:cubicBezTo>
                    <a:pt x="189131" y="310332"/>
                    <a:pt x="176684" y="312041"/>
                    <a:pt x="164602" y="310698"/>
                  </a:cubicBezTo>
                  <a:cubicBezTo>
                    <a:pt x="160819" y="310332"/>
                    <a:pt x="156792" y="309478"/>
                    <a:pt x="153009" y="308868"/>
                  </a:cubicBezTo>
                  <a:cubicBezTo>
                    <a:pt x="152033" y="308746"/>
                    <a:pt x="151056" y="308502"/>
                    <a:pt x="150202" y="308380"/>
                  </a:cubicBezTo>
                  <a:cubicBezTo>
                    <a:pt x="140928" y="301180"/>
                    <a:pt x="104195" y="272624"/>
                    <a:pt x="90894" y="266888"/>
                  </a:cubicBezTo>
                  <a:cubicBezTo>
                    <a:pt x="78324" y="261397"/>
                    <a:pt x="60141" y="261153"/>
                    <a:pt x="52453" y="261397"/>
                  </a:cubicBezTo>
                  <a:cubicBezTo>
                    <a:pt x="45253" y="257247"/>
                    <a:pt x="27680" y="248949"/>
                    <a:pt x="13768" y="258468"/>
                  </a:cubicBezTo>
                  <a:cubicBezTo>
                    <a:pt x="6812" y="263227"/>
                    <a:pt x="2175" y="270305"/>
                    <a:pt x="589" y="278237"/>
                  </a:cubicBezTo>
                  <a:cubicBezTo>
                    <a:pt x="-1486" y="288976"/>
                    <a:pt x="1931" y="300936"/>
                    <a:pt x="10717" y="313871"/>
                  </a:cubicBezTo>
                  <a:cubicBezTo>
                    <a:pt x="13158" y="317410"/>
                    <a:pt x="71124" y="401492"/>
                    <a:pt x="148372" y="438224"/>
                  </a:cubicBezTo>
                  <a:cubicBezTo>
                    <a:pt x="164480" y="445912"/>
                    <a:pt x="189619" y="449939"/>
                    <a:pt x="211463" y="448353"/>
                  </a:cubicBezTo>
                  <a:lnTo>
                    <a:pt x="309823" y="434685"/>
                  </a:lnTo>
                  <a:cubicBezTo>
                    <a:pt x="318853" y="433709"/>
                    <a:pt x="334351" y="435417"/>
                    <a:pt x="338012" y="437980"/>
                  </a:cubicBezTo>
                  <a:lnTo>
                    <a:pt x="391707" y="479349"/>
                  </a:lnTo>
                  <a:cubicBezTo>
                    <a:pt x="395246" y="482034"/>
                    <a:pt x="399639" y="483498"/>
                    <a:pt x="404033" y="483498"/>
                  </a:cubicBezTo>
                  <a:cubicBezTo>
                    <a:pt x="405375" y="483498"/>
                    <a:pt x="406839" y="483376"/>
                    <a:pt x="408182" y="483132"/>
                  </a:cubicBezTo>
                  <a:cubicBezTo>
                    <a:pt x="413917" y="481912"/>
                    <a:pt x="418921" y="478251"/>
                    <a:pt x="421728" y="473003"/>
                  </a:cubicBezTo>
                  <a:lnTo>
                    <a:pt x="456751" y="408447"/>
                  </a:lnTo>
                  <a:cubicBezTo>
                    <a:pt x="461999" y="398807"/>
                    <a:pt x="458460" y="386603"/>
                    <a:pt x="448819" y="381234"/>
                  </a:cubicBezTo>
                </a:path>
              </a:pathLst>
            </a:custGeom>
            <a:solidFill>
              <a:srgbClr val="6EC2BD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18191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6B479A8-1D2F-47A4-8E1F-541B4535C6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6341" r="8681" b="11021"/>
          <a:stretch/>
        </p:blipFill>
        <p:spPr>
          <a:xfrm>
            <a:off x="0" y="2127"/>
            <a:ext cx="12192000" cy="685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99620-C1F6-4D91-8B1B-239B7C24754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4749" y="3960631"/>
            <a:ext cx="9442701" cy="889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t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alibri"/>
                <a:cs typeface="Arial"/>
              </a:rPr>
              <a:t>Thanks to all our colleagues. Wherever you work, you are helping to create a more sustainable world 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27E69B-A5C7-4685-A5E3-868542B13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7845" y="2084279"/>
            <a:ext cx="6536310" cy="1187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FF0CC1E-97C3-4CCF-9284-DB363C7E9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0416" y="6135690"/>
            <a:ext cx="3411168" cy="2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80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6B479A8-1D2F-47A4-8E1F-541B4535C6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6341" r="8681" b="11021"/>
          <a:stretch/>
        </p:blipFill>
        <p:spPr>
          <a:xfrm>
            <a:off x="1140934" y="2041069"/>
            <a:ext cx="4616434" cy="2596740"/>
          </a:xfrm>
          <a:prstGeom prst="rect">
            <a:avLst/>
          </a:prstGeom>
        </p:spPr>
      </p:pic>
      <p:cxnSp>
        <p:nvCxnSpPr>
          <p:cNvPr id="22" name="Straight Connector 19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8FF0CC1E-97C3-4CCF-9284-DB363C7E9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4633" y="3190391"/>
            <a:ext cx="4644528" cy="298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4B313B-9227-2A6D-56B1-70C7F74EB4A2}"/>
              </a:ext>
            </a:extLst>
          </p:cNvPr>
          <p:cNvSpPr txBox="1"/>
          <p:nvPr/>
        </p:nvSpPr>
        <p:spPr>
          <a:xfrm>
            <a:off x="6105138" y="1511096"/>
            <a:ext cx="53209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Focused initiatives (Spirax Sarco has 6 x strategic initiatives)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Clear targets for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Road map of where you are trying to get to, by 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Understanding of ‘how’ you will reach the milestones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Key metrics on ‘how’ progress can be demonstrated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Communications strategy to create engagement from all stakeholders.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8AC1E-042B-1D72-ADF8-CCF4639ABB70}"/>
              </a:ext>
            </a:extLst>
          </p:cNvPr>
          <p:cNvSpPr txBox="1"/>
          <p:nvPr/>
        </p:nvSpPr>
        <p:spPr>
          <a:xfrm>
            <a:off x="3488442" y="764707"/>
            <a:ext cx="527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Sustainability Journey</a:t>
            </a:r>
          </a:p>
        </p:txBody>
      </p:sp>
    </p:spTree>
    <p:extLst>
      <p:ext uri="{BB962C8B-B14F-4D97-AF65-F5344CB8AC3E}">
        <p14:creationId xmlns:p14="http://schemas.microsoft.com/office/powerpoint/2010/main" val="1533770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492F0B-6B77-1278-E35A-F3FA5D4F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66"/>
            <a:ext cx="12199949" cy="685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0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6B479A8-1D2F-47A4-8E1F-541B4535C6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6341" r="8681" b="11021"/>
          <a:stretch/>
        </p:blipFill>
        <p:spPr>
          <a:xfrm>
            <a:off x="0" y="2127"/>
            <a:ext cx="12192000" cy="685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99620-C1F6-4D91-8B1B-239B7C24754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4749" y="4216603"/>
            <a:ext cx="11102502" cy="1415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t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"/>
                <a:cs typeface="Arial"/>
              </a:rPr>
              <a:t>We’re celebrating one year of One Planet</a:t>
            </a:r>
            <a:br>
              <a:rPr lang="en-GB" sz="2000" b="1" dirty="0">
                <a:latin typeface="Calibri"/>
                <a:cs typeface="Arial" panose="020B0604020202020204" pitchFamily="34" charset="0"/>
              </a:rPr>
            </a:br>
            <a:endParaRPr lang="en-GB" sz="20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27E69B-A5C7-4685-A5E3-868542B13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7845" y="2446505"/>
            <a:ext cx="6536310" cy="1187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FF0CC1E-97C3-4CCF-9284-DB363C7E9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0416" y="6135690"/>
            <a:ext cx="3411168" cy="218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C34A38-4B31-4113-821D-20EB4F1F69B2}"/>
              </a:ext>
            </a:extLst>
          </p:cNvPr>
          <p:cNvSpPr txBox="1"/>
          <p:nvPr/>
        </p:nvSpPr>
        <p:spPr>
          <a:xfrm>
            <a:off x="2715085" y="4924459"/>
            <a:ext cx="721400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Calibri"/>
                <a:cs typeface="Arial"/>
              </a:rPr>
              <a:t>Here are some examples of what we have achieved so far </a:t>
            </a:r>
            <a:endParaRPr lang="en-GB" dirty="0">
              <a:solidFill>
                <a:schemeClr val="bg1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277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698A420-F146-4446-80C1-BF7071951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6619" y="6367447"/>
            <a:ext cx="2804519" cy="18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4C8716-8CFF-4106-89D5-CA35BD866CA3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11102502" cy="1299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Calibri"/>
                <a:cs typeface="Arial"/>
              </a:rPr>
              <a:t>Strategic Initiative 1: </a:t>
            </a:r>
            <a:br>
              <a:rPr lang="en-GB" sz="4000" b="1" dirty="0">
                <a:latin typeface="Calibri"/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latin typeface="Calibri"/>
                <a:cs typeface="Arial"/>
              </a:rPr>
              <a:t>Net Zero </a:t>
            </a:r>
            <a:endParaRPr lang="en-GB" sz="24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186D4AC-5EB7-45C4-B73D-5241DD5F4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7677" y="558900"/>
            <a:ext cx="1080000" cy="108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671A248-9513-4CDF-8282-A367E3312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863" y="6308725"/>
            <a:ext cx="1585299" cy="2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6B9CD9-808E-444C-9732-30289F68843D}"/>
              </a:ext>
            </a:extLst>
          </p:cNvPr>
          <p:cNvSpPr txBox="1"/>
          <p:nvPr/>
        </p:nvSpPr>
        <p:spPr>
          <a:xfrm>
            <a:off x="8260825" y="1999184"/>
            <a:ext cx="301082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alibri"/>
                <a:cs typeface="Calibri"/>
              </a:rPr>
              <a:t>Over 30% of our electricity is now generated from renewable energy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A9C9C2-FADD-4911-9DFA-DC4F2290413F}"/>
              </a:ext>
            </a:extLst>
          </p:cNvPr>
          <p:cNvSpPr txBox="1"/>
          <p:nvPr/>
        </p:nvSpPr>
        <p:spPr>
          <a:xfrm>
            <a:off x="466114" y="2304458"/>
            <a:ext cx="274651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We’re transitioning our electricity supplies to green energy contracts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094DF8-1416-4323-AFB5-6A955A356D38}"/>
              </a:ext>
            </a:extLst>
          </p:cNvPr>
          <p:cNvSpPr txBox="1"/>
          <p:nvPr/>
        </p:nvSpPr>
        <p:spPr>
          <a:xfrm>
            <a:off x="8894010" y="4134195"/>
            <a:ext cx="284726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Decarbonisation of our steam system has begun at our Cheltenham UK manufacturing site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9E4723-E9FC-47CA-803F-D6119BBF948D}"/>
              </a:ext>
            </a:extLst>
          </p:cNvPr>
          <p:cNvGrpSpPr/>
          <p:nvPr/>
        </p:nvGrpSpPr>
        <p:grpSpPr>
          <a:xfrm>
            <a:off x="2534996" y="942737"/>
            <a:ext cx="6459146" cy="5424710"/>
            <a:chOff x="2866427" y="942737"/>
            <a:chExt cx="6459146" cy="5424710"/>
          </a:xfrm>
        </p:grpSpPr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ACABBAFF-C864-4DAE-8597-A66C717E7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79" t="-1058" r="-1601" b="59066"/>
            <a:stretch/>
          </p:blipFill>
          <p:spPr>
            <a:xfrm>
              <a:off x="2866427" y="942737"/>
              <a:ext cx="6459146" cy="5424710"/>
            </a:xfrm>
            <a:prstGeom prst="rect">
              <a:avLst/>
            </a:prstGeom>
          </p:spPr>
        </p:pic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0E88A34F-4F76-4E02-B8A1-36A3D6159D2B}"/>
                </a:ext>
              </a:extLst>
            </p:cNvPr>
            <p:cNvSpPr/>
            <p:nvPr/>
          </p:nvSpPr>
          <p:spPr>
            <a:xfrm>
              <a:off x="5070876" y="1614760"/>
              <a:ext cx="2626695" cy="2630355"/>
            </a:xfrm>
            <a:custGeom>
              <a:avLst/>
              <a:gdLst>
                <a:gd name="connsiteX0" fmla="*/ 0 w 1475408"/>
                <a:gd name="connsiteY0" fmla="*/ 0 h 1035676"/>
                <a:gd name="connsiteX1" fmla="*/ 1475408 w 1475408"/>
                <a:gd name="connsiteY1" fmla="*/ 0 h 1035676"/>
                <a:gd name="connsiteX2" fmla="*/ 1475408 w 1475408"/>
                <a:gd name="connsiteY2" fmla="*/ 1035676 h 1035676"/>
                <a:gd name="connsiteX3" fmla="*/ 0 w 1475408"/>
                <a:gd name="connsiteY3" fmla="*/ 1035676 h 1035676"/>
                <a:gd name="connsiteX4" fmla="*/ 0 w 1475408"/>
                <a:gd name="connsiteY4" fmla="*/ 0 h 1035676"/>
                <a:gd name="connsiteX0" fmla="*/ 0 w 2080591"/>
                <a:gd name="connsiteY0" fmla="*/ 0 h 1269798"/>
                <a:gd name="connsiteX1" fmla="*/ 2080591 w 2080591"/>
                <a:gd name="connsiteY1" fmla="*/ 234122 h 1269798"/>
                <a:gd name="connsiteX2" fmla="*/ 2080591 w 2080591"/>
                <a:gd name="connsiteY2" fmla="*/ 1269798 h 1269798"/>
                <a:gd name="connsiteX3" fmla="*/ 605183 w 2080591"/>
                <a:gd name="connsiteY3" fmla="*/ 1269798 h 1269798"/>
                <a:gd name="connsiteX4" fmla="*/ 0 w 2080591"/>
                <a:gd name="connsiteY4" fmla="*/ 0 h 1269798"/>
                <a:gd name="connsiteX0" fmla="*/ 0 w 2080591"/>
                <a:gd name="connsiteY0" fmla="*/ 0 h 1269798"/>
                <a:gd name="connsiteX1" fmla="*/ 2080591 w 2080591"/>
                <a:gd name="connsiteY1" fmla="*/ 234122 h 1269798"/>
                <a:gd name="connsiteX2" fmla="*/ 2080591 w 2080591"/>
                <a:gd name="connsiteY2" fmla="*/ 1269798 h 1269798"/>
                <a:gd name="connsiteX3" fmla="*/ 605183 w 2080591"/>
                <a:gd name="connsiteY3" fmla="*/ 1269798 h 1269798"/>
                <a:gd name="connsiteX4" fmla="*/ 0 w 2080591"/>
                <a:gd name="connsiteY4" fmla="*/ 0 h 1269798"/>
                <a:gd name="connsiteX0" fmla="*/ 0 w 2615095"/>
                <a:gd name="connsiteY0" fmla="*/ 29778 h 1299576"/>
                <a:gd name="connsiteX1" fmla="*/ 2615095 w 2615095"/>
                <a:gd name="connsiteY1" fmla="*/ 34196 h 1299576"/>
                <a:gd name="connsiteX2" fmla="*/ 2080591 w 2615095"/>
                <a:gd name="connsiteY2" fmla="*/ 1299576 h 1299576"/>
                <a:gd name="connsiteX3" fmla="*/ 605183 w 2615095"/>
                <a:gd name="connsiteY3" fmla="*/ 1299576 h 1299576"/>
                <a:gd name="connsiteX4" fmla="*/ 0 w 2615095"/>
                <a:gd name="connsiteY4" fmla="*/ 29778 h 1299576"/>
                <a:gd name="connsiteX0" fmla="*/ 0 w 2615095"/>
                <a:gd name="connsiteY0" fmla="*/ 0 h 1269798"/>
                <a:gd name="connsiteX1" fmla="*/ 2615095 w 2615095"/>
                <a:gd name="connsiteY1" fmla="*/ 4418 h 1269798"/>
                <a:gd name="connsiteX2" fmla="*/ 2080591 w 2615095"/>
                <a:gd name="connsiteY2" fmla="*/ 1269798 h 1269798"/>
                <a:gd name="connsiteX3" fmla="*/ 605183 w 2615095"/>
                <a:gd name="connsiteY3" fmla="*/ 1269798 h 1269798"/>
                <a:gd name="connsiteX4" fmla="*/ 0 w 2615095"/>
                <a:gd name="connsiteY4" fmla="*/ 0 h 1269798"/>
                <a:gd name="connsiteX0" fmla="*/ 0 w 2615095"/>
                <a:gd name="connsiteY0" fmla="*/ 0 h 1592267"/>
                <a:gd name="connsiteX1" fmla="*/ 2615095 w 2615095"/>
                <a:gd name="connsiteY1" fmla="*/ 4418 h 1592267"/>
                <a:gd name="connsiteX2" fmla="*/ 2080591 w 2615095"/>
                <a:gd name="connsiteY2" fmla="*/ 1269798 h 1592267"/>
                <a:gd name="connsiteX3" fmla="*/ 8835 w 2615095"/>
                <a:gd name="connsiteY3" fmla="*/ 1592267 h 1592267"/>
                <a:gd name="connsiteX4" fmla="*/ 0 w 2615095"/>
                <a:gd name="connsiteY4" fmla="*/ 0 h 1592267"/>
                <a:gd name="connsiteX0" fmla="*/ 0 w 2615095"/>
                <a:gd name="connsiteY0" fmla="*/ 0 h 1592267"/>
                <a:gd name="connsiteX1" fmla="*/ 2615095 w 2615095"/>
                <a:gd name="connsiteY1" fmla="*/ 4418 h 1592267"/>
                <a:gd name="connsiteX2" fmla="*/ 2080591 w 2615095"/>
                <a:gd name="connsiteY2" fmla="*/ 1269798 h 1592267"/>
                <a:gd name="connsiteX3" fmla="*/ 1387062 w 2615095"/>
                <a:gd name="connsiteY3" fmla="*/ 1375815 h 1592267"/>
                <a:gd name="connsiteX4" fmla="*/ 8835 w 2615095"/>
                <a:gd name="connsiteY4" fmla="*/ 1592267 h 1592267"/>
                <a:gd name="connsiteX5" fmla="*/ 0 w 2615095"/>
                <a:gd name="connsiteY5" fmla="*/ 0 h 1592267"/>
                <a:gd name="connsiteX0" fmla="*/ 0 w 2615095"/>
                <a:gd name="connsiteY0" fmla="*/ 0 h 2630354"/>
                <a:gd name="connsiteX1" fmla="*/ 2615095 w 2615095"/>
                <a:gd name="connsiteY1" fmla="*/ 4418 h 2630354"/>
                <a:gd name="connsiteX2" fmla="*/ 2080591 w 2615095"/>
                <a:gd name="connsiteY2" fmla="*/ 1269798 h 2630354"/>
                <a:gd name="connsiteX3" fmla="*/ 1069010 w 2615095"/>
                <a:gd name="connsiteY3" fmla="*/ 2630354 h 2630354"/>
                <a:gd name="connsiteX4" fmla="*/ 8835 w 2615095"/>
                <a:gd name="connsiteY4" fmla="*/ 1592267 h 2630354"/>
                <a:gd name="connsiteX5" fmla="*/ 0 w 2615095"/>
                <a:gd name="connsiteY5" fmla="*/ 0 h 2630354"/>
                <a:gd name="connsiteX0" fmla="*/ 0 w 2615095"/>
                <a:gd name="connsiteY0" fmla="*/ 0 h 2630354"/>
                <a:gd name="connsiteX1" fmla="*/ 2615095 w 2615095"/>
                <a:gd name="connsiteY1" fmla="*/ 4418 h 2630354"/>
                <a:gd name="connsiteX2" fmla="*/ 2080591 w 2615095"/>
                <a:gd name="connsiteY2" fmla="*/ 1269798 h 2630354"/>
                <a:gd name="connsiteX3" fmla="*/ 1069010 w 2615095"/>
                <a:gd name="connsiteY3" fmla="*/ 2630354 h 2630354"/>
                <a:gd name="connsiteX4" fmla="*/ 521253 w 2615095"/>
                <a:gd name="connsiteY4" fmla="*/ 2087014 h 2630354"/>
                <a:gd name="connsiteX5" fmla="*/ 8835 w 2615095"/>
                <a:gd name="connsiteY5" fmla="*/ 1592267 h 2630354"/>
                <a:gd name="connsiteX6" fmla="*/ 0 w 2615095"/>
                <a:gd name="connsiteY6" fmla="*/ 0 h 2630354"/>
                <a:gd name="connsiteX0" fmla="*/ 0 w 2615095"/>
                <a:gd name="connsiteY0" fmla="*/ 0 h 2630354"/>
                <a:gd name="connsiteX1" fmla="*/ 2615095 w 2615095"/>
                <a:gd name="connsiteY1" fmla="*/ 4418 h 2630354"/>
                <a:gd name="connsiteX2" fmla="*/ 2080591 w 2615095"/>
                <a:gd name="connsiteY2" fmla="*/ 1269798 h 2630354"/>
                <a:gd name="connsiteX3" fmla="*/ 1069010 w 2615095"/>
                <a:gd name="connsiteY3" fmla="*/ 2630354 h 2630354"/>
                <a:gd name="connsiteX4" fmla="*/ 1051340 w 2615095"/>
                <a:gd name="connsiteY4" fmla="*/ 1274214 h 2630354"/>
                <a:gd name="connsiteX5" fmla="*/ 8835 w 2615095"/>
                <a:gd name="connsiteY5" fmla="*/ 1592267 h 2630354"/>
                <a:gd name="connsiteX6" fmla="*/ 0 w 2615095"/>
                <a:gd name="connsiteY6" fmla="*/ 0 h 2630354"/>
                <a:gd name="connsiteX0" fmla="*/ 0 w 2615095"/>
                <a:gd name="connsiteY0" fmla="*/ 0 h 2630354"/>
                <a:gd name="connsiteX1" fmla="*/ 2615095 w 2615095"/>
                <a:gd name="connsiteY1" fmla="*/ 4418 h 2630354"/>
                <a:gd name="connsiteX2" fmla="*/ 2080591 w 2615095"/>
                <a:gd name="connsiteY2" fmla="*/ 1269798 h 2630354"/>
                <a:gd name="connsiteX3" fmla="*/ 1069010 w 2615095"/>
                <a:gd name="connsiteY3" fmla="*/ 2630354 h 2630354"/>
                <a:gd name="connsiteX4" fmla="*/ 856975 w 2615095"/>
                <a:gd name="connsiteY4" fmla="*/ 1442075 h 2630354"/>
                <a:gd name="connsiteX5" fmla="*/ 8835 w 2615095"/>
                <a:gd name="connsiteY5" fmla="*/ 1592267 h 2630354"/>
                <a:gd name="connsiteX6" fmla="*/ 0 w 2615095"/>
                <a:gd name="connsiteY6" fmla="*/ 0 h 2630354"/>
                <a:gd name="connsiteX0" fmla="*/ 0 w 2615095"/>
                <a:gd name="connsiteY0" fmla="*/ 0 h 2630355"/>
                <a:gd name="connsiteX1" fmla="*/ 2615095 w 2615095"/>
                <a:gd name="connsiteY1" fmla="*/ 4418 h 2630355"/>
                <a:gd name="connsiteX2" fmla="*/ 1824382 w 2615095"/>
                <a:gd name="connsiteY2" fmla="*/ 2630355 h 2630355"/>
                <a:gd name="connsiteX3" fmla="*/ 1069010 w 2615095"/>
                <a:gd name="connsiteY3" fmla="*/ 2630354 h 2630355"/>
                <a:gd name="connsiteX4" fmla="*/ 856975 w 2615095"/>
                <a:gd name="connsiteY4" fmla="*/ 1442075 h 2630355"/>
                <a:gd name="connsiteX5" fmla="*/ 8835 w 2615095"/>
                <a:gd name="connsiteY5" fmla="*/ 1592267 h 2630355"/>
                <a:gd name="connsiteX6" fmla="*/ 0 w 2615095"/>
                <a:gd name="connsiteY6" fmla="*/ 0 h 2630355"/>
                <a:gd name="connsiteX0" fmla="*/ 0 w 2615095"/>
                <a:gd name="connsiteY0" fmla="*/ 0 h 2630355"/>
                <a:gd name="connsiteX1" fmla="*/ 2615095 w 2615095"/>
                <a:gd name="connsiteY1" fmla="*/ 4418 h 2630355"/>
                <a:gd name="connsiteX2" fmla="*/ 2001079 w 2615095"/>
                <a:gd name="connsiteY2" fmla="*/ 2073762 h 2630355"/>
                <a:gd name="connsiteX3" fmla="*/ 1824382 w 2615095"/>
                <a:gd name="connsiteY3" fmla="*/ 2630355 h 2630355"/>
                <a:gd name="connsiteX4" fmla="*/ 1069010 w 2615095"/>
                <a:gd name="connsiteY4" fmla="*/ 2630354 h 2630355"/>
                <a:gd name="connsiteX5" fmla="*/ 856975 w 2615095"/>
                <a:gd name="connsiteY5" fmla="*/ 1442075 h 2630355"/>
                <a:gd name="connsiteX6" fmla="*/ 8835 w 2615095"/>
                <a:gd name="connsiteY6" fmla="*/ 1592267 h 2630355"/>
                <a:gd name="connsiteX7" fmla="*/ 0 w 2615095"/>
                <a:gd name="connsiteY7" fmla="*/ 0 h 2630355"/>
                <a:gd name="connsiteX0" fmla="*/ 0 w 2615095"/>
                <a:gd name="connsiteY0" fmla="*/ 0 h 2630355"/>
                <a:gd name="connsiteX1" fmla="*/ 2615095 w 2615095"/>
                <a:gd name="connsiteY1" fmla="*/ 4418 h 2630355"/>
                <a:gd name="connsiteX2" fmla="*/ 2146853 w 2615095"/>
                <a:gd name="connsiteY2" fmla="*/ 1548092 h 2630355"/>
                <a:gd name="connsiteX3" fmla="*/ 2001079 w 2615095"/>
                <a:gd name="connsiteY3" fmla="*/ 2073762 h 2630355"/>
                <a:gd name="connsiteX4" fmla="*/ 1824382 w 2615095"/>
                <a:gd name="connsiteY4" fmla="*/ 2630355 h 2630355"/>
                <a:gd name="connsiteX5" fmla="*/ 1069010 w 2615095"/>
                <a:gd name="connsiteY5" fmla="*/ 2630354 h 2630355"/>
                <a:gd name="connsiteX6" fmla="*/ 856975 w 2615095"/>
                <a:gd name="connsiteY6" fmla="*/ 1442075 h 2630355"/>
                <a:gd name="connsiteX7" fmla="*/ 8835 w 2615095"/>
                <a:gd name="connsiteY7" fmla="*/ 1592267 h 2630355"/>
                <a:gd name="connsiteX8" fmla="*/ 0 w 2615095"/>
                <a:gd name="connsiteY8" fmla="*/ 0 h 2630355"/>
                <a:gd name="connsiteX0" fmla="*/ 0 w 2615095"/>
                <a:gd name="connsiteY0" fmla="*/ 0 h 2630355"/>
                <a:gd name="connsiteX1" fmla="*/ 2615095 w 2615095"/>
                <a:gd name="connsiteY1" fmla="*/ 4418 h 2630355"/>
                <a:gd name="connsiteX2" fmla="*/ 2363305 w 2615095"/>
                <a:gd name="connsiteY2" fmla="*/ 863397 h 2630355"/>
                <a:gd name="connsiteX3" fmla="*/ 2146853 w 2615095"/>
                <a:gd name="connsiteY3" fmla="*/ 1548092 h 2630355"/>
                <a:gd name="connsiteX4" fmla="*/ 2001079 w 2615095"/>
                <a:gd name="connsiteY4" fmla="*/ 2073762 h 2630355"/>
                <a:gd name="connsiteX5" fmla="*/ 1824382 w 2615095"/>
                <a:gd name="connsiteY5" fmla="*/ 2630355 h 2630355"/>
                <a:gd name="connsiteX6" fmla="*/ 1069010 w 2615095"/>
                <a:gd name="connsiteY6" fmla="*/ 2630354 h 2630355"/>
                <a:gd name="connsiteX7" fmla="*/ 856975 w 2615095"/>
                <a:gd name="connsiteY7" fmla="*/ 1442075 h 2630355"/>
                <a:gd name="connsiteX8" fmla="*/ 8835 w 2615095"/>
                <a:gd name="connsiteY8" fmla="*/ 1592267 h 2630355"/>
                <a:gd name="connsiteX9" fmla="*/ 0 w 2615095"/>
                <a:gd name="connsiteY9" fmla="*/ 0 h 2630355"/>
                <a:gd name="connsiteX0" fmla="*/ 0 w 2615095"/>
                <a:gd name="connsiteY0" fmla="*/ 0 h 2630355"/>
                <a:gd name="connsiteX1" fmla="*/ 2615095 w 2615095"/>
                <a:gd name="connsiteY1" fmla="*/ 4418 h 2630355"/>
                <a:gd name="connsiteX2" fmla="*/ 2363305 w 2615095"/>
                <a:gd name="connsiteY2" fmla="*/ 863397 h 2630355"/>
                <a:gd name="connsiteX3" fmla="*/ 2146853 w 2615095"/>
                <a:gd name="connsiteY3" fmla="*/ 1548092 h 2630355"/>
                <a:gd name="connsiteX4" fmla="*/ 1833218 w 2615095"/>
                <a:gd name="connsiteY4" fmla="*/ 1579014 h 2630355"/>
                <a:gd name="connsiteX5" fmla="*/ 1824382 w 2615095"/>
                <a:gd name="connsiteY5" fmla="*/ 2630355 h 2630355"/>
                <a:gd name="connsiteX6" fmla="*/ 1069010 w 2615095"/>
                <a:gd name="connsiteY6" fmla="*/ 2630354 h 2630355"/>
                <a:gd name="connsiteX7" fmla="*/ 856975 w 2615095"/>
                <a:gd name="connsiteY7" fmla="*/ 1442075 h 2630355"/>
                <a:gd name="connsiteX8" fmla="*/ 8835 w 2615095"/>
                <a:gd name="connsiteY8" fmla="*/ 1592267 h 2630355"/>
                <a:gd name="connsiteX9" fmla="*/ 0 w 2615095"/>
                <a:gd name="connsiteY9" fmla="*/ 0 h 2630355"/>
                <a:gd name="connsiteX0" fmla="*/ 0 w 2615095"/>
                <a:gd name="connsiteY0" fmla="*/ 0 h 2630355"/>
                <a:gd name="connsiteX1" fmla="*/ 2615095 w 2615095"/>
                <a:gd name="connsiteY1" fmla="*/ 4418 h 2630355"/>
                <a:gd name="connsiteX2" fmla="*/ 2363305 w 2615095"/>
                <a:gd name="connsiteY2" fmla="*/ 863397 h 2630355"/>
                <a:gd name="connsiteX3" fmla="*/ 2517914 w 2615095"/>
                <a:gd name="connsiteY3" fmla="*/ 1711536 h 2630355"/>
                <a:gd name="connsiteX4" fmla="*/ 1833218 w 2615095"/>
                <a:gd name="connsiteY4" fmla="*/ 1579014 h 2630355"/>
                <a:gd name="connsiteX5" fmla="*/ 1824382 w 2615095"/>
                <a:gd name="connsiteY5" fmla="*/ 2630355 h 2630355"/>
                <a:gd name="connsiteX6" fmla="*/ 1069010 w 2615095"/>
                <a:gd name="connsiteY6" fmla="*/ 2630354 h 2630355"/>
                <a:gd name="connsiteX7" fmla="*/ 856975 w 2615095"/>
                <a:gd name="connsiteY7" fmla="*/ 1442075 h 2630355"/>
                <a:gd name="connsiteX8" fmla="*/ 8835 w 2615095"/>
                <a:gd name="connsiteY8" fmla="*/ 1592267 h 2630355"/>
                <a:gd name="connsiteX9" fmla="*/ 0 w 2615095"/>
                <a:gd name="connsiteY9" fmla="*/ 0 h 2630355"/>
                <a:gd name="connsiteX0" fmla="*/ 0 w 2615097"/>
                <a:gd name="connsiteY0" fmla="*/ 0 h 2630355"/>
                <a:gd name="connsiteX1" fmla="*/ 2615095 w 2615097"/>
                <a:gd name="connsiteY1" fmla="*/ 4418 h 2630355"/>
                <a:gd name="connsiteX2" fmla="*/ 2615097 w 2615097"/>
                <a:gd name="connsiteY2" fmla="*/ 858980 h 2630355"/>
                <a:gd name="connsiteX3" fmla="*/ 2517914 w 2615097"/>
                <a:gd name="connsiteY3" fmla="*/ 1711536 h 2630355"/>
                <a:gd name="connsiteX4" fmla="*/ 1833218 w 2615097"/>
                <a:gd name="connsiteY4" fmla="*/ 1579014 h 2630355"/>
                <a:gd name="connsiteX5" fmla="*/ 1824382 w 2615097"/>
                <a:gd name="connsiteY5" fmla="*/ 2630355 h 2630355"/>
                <a:gd name="connsiteX6" fmla="*/ 1069010 w 2615097"/>
                <a:gd name="connsiteY6" fmla="*/ 2630354 h 2630355"/>
                <a:gd name="connsiteX7" fmla="*/ 856975 w 2615097"/>
                <a:gd name="connsiteY7" fmla="*/ 1442075 h 2630355"/>
                <a:gd name="connsiteX8" fmla="*/ 8835 w 2615097"/>
                <a:gd name="connsiteY8" fmla="*/ 1592267 h 2630355"/>
                <a:gd name="connsiteX9" fmla="*/ 0 w 2615097"/>
                <a:gd name="connsiteY9" fmla="*/ 0 h 2630355"/>
                <a:gd name="connsiteX0" fmla="*/ 0 w 2619514"/>
                <a:gd name="connsiteY0" fmla="*/ 0 h 2630355"/>
                <a:gd name="connsiteX1" fmla="*/ 2615095 w 2619514"/>
                <a:gd name="connsiteY1" fmla="*/ 4418 h 2630355"/>
                <a:gd name="connsiteX2" fmla="*/ 2615097 w 2619514"/>
                <a:gd name="connsiteY2" fmla="*/ 858980 h 2630355"/>
                <a:gd name="connsiteX3" fmla="*/ 2619514 w 2619514"/>
                <a:gd name="connsiteY3" fmla="*/ 1808718 h 2630355"/>
                <a:gd name="connsiteX4" fmla="*/ 1833218 w 2619514"/>
                <a:gd name="connsiteY4" fmla="*/ 1579014 h 2630355"/>
                <a:gd name="connsiteX5" fmla="*/ 1824382 w 2619514"/>
                <a:gd name="connsiteY5" fmla="*/ 2630355 h 2630355"/>
                <a:gd name="connsiteX6" fmla="*/ 1069010 w 2619514"/>
                <a:gd name="connsiteY6" fmla="*/ 2630354 h 2630355"/>
                <a:gd name="connsiteX7" fmla="*/ 856975 w 2619514"/>
                <a:gd name="connsiteY7" fmla="*/ 1442075 h 2630355"/>
                <a:gd name="connsiteX8" fmla="*/ 8835 w 2619514"/>
                <a:gd name="connsiteY8" fmla="*/ 1592267 h 2630355"/>
                <a:gd name="connsiteX9" fmla="*/ 0 w 2619514"/>
                <a:gd name="connsiteY9" fmla="*/ 0 h 2630355"/>
                <a:gd name="connsiteX0" fmla="*/ 0 w 2619514"/>
                <a:gd name="connsiteY0" fmla="*/ 0 h 2630355"/>
                <a:gd name="connsiteX1" fmla="*/ 2615095 w 2619514"/>
                <a:gd name="connsiteY1" fmla="*/ 4418 h 2630355"/>
                <a:gd name="connsiteX2" fmla="*/ 2615097 w 2619514"/>
                <a:gd name="connsiteY2" fmla="*/ 858980 h 2630355"/>
                <a:gd name="connsiteX3" fmla="*/ 2619514 w 2619514"/>
                <a:gd name="connsiteY3" fmla="*/ 1808718 h 2630355"/>
                <a:gd name="connsiteX4" fmla="*/ 1978992 w 2619514"/>
                <a:gd name="connsiteY4" fmla="*/ 1685031 h 2630355"/>
                <a:gd name="connsiteX5" fmla="*/ 1824382 w 2619514"/>
                <a:gd name="connsiteY5" fmla="*/ 2630355 h 2630355"/>
                <a:gd name="connsiteX6" fmla="*/ 1069010 w 2619514"/>
                <a:gd name="connsiteY6" fmla="*/ 2630354 h 2630355"/>
                <a:gd name="connsiteX7" fmla="*/ 856975 w 2619514"/>
                <a:gd name="connsiteY7" fmla="*/ 1442075 h 2630355"/>
                <a:gd name="connsiteX8" fmla="*/ 8835 w 2619514"/>
                <a:gd name="connsiteY8" fmla="*/ 1592267 h 2630355"/>
                <a:gd name="connsiteX9" fmla="*/ 0 w 2619514"/>
                <a:gd name="connsiteY9" fmla="*/ 0 h 2630355"/>
                <a:gd name="connsiteX0" fmla="*/ 0 w 2619514"/>
                <a:gd name="connsiteY0" fmla="*/ 0 h 2630355"/>
                <a:gd name="connsiteX1" fmla="*/ 2615095 w 2619514"/>
                <a:gd name="connsiteY1" fmla="*/ 4418 h 2630355"/>
                <a:gd name="connsiteX2" fmla="*/ 2615097 w 2619514"/>
                <a:gd name="connsiteY2" fmla="*/ 858980 h 2630355"/>
                <a:gd name="connsiteX3" fmla="*/ 2619514 w 2619514"/>
                <a:gd name="connsiteY3" fmla="*/ 1808718 h 2630355"/>
                <a:gd name="connsiteX4" fmla="*/ 1978992 w 2619514"/>
                <a:gd name="connsiteY4" fmla="*/ 1685031 h 2630355"/>
                <a:gd name="connsiteX5" fmla="*/ 1824382 w 2619514"/>
                <a:gd name="connsiteY5" fmla="*/ 2630355 h 2630355"/>
                <a:gd name="connsiteX6" fmla="*/ 1069010 w 2619514"/>
                <a:gd name="connsiteY6" fmla="*/ 2630354 h 2630355"/>
                <a:gd name="connsiteX7" fmla="*/ 856975 w 2619514"/>
                <a:gd name="connsiteY7" fmla="*/ 1442075 h 2630355"/>
                <a:gd name="connsiteX8" fmla="*/ 8835 w 2619514"/>
                <a:gd name="connsiteY8" fmla="*/ 1592267 h 2630355"/>
                <a:gd name="connsiteX9" fmla="*/ 0 w 2619514"/>
                <a:gd name="connsiteY9" fmla="*/ 0 h 2630355"/>
                <a:gd name="connsiteX0" fmla="*/ 0 w 2619514"/>
                <a:gd name="connsiteY0" fmla="*/ 0 h 2630355"/>
                <a:gd name="connsiteX1" fmla="*/ 2615095 w 2619514"/>
                <a:gd name="connsiteY1" fmla="*/ 4418 h 2630355"/>
                <a:gd name="connsiteX2" fmla="*/ 2615097 w 2619514"/>
                <a:gd name="connsiteY2" fmla="*/ 858980 h 2630355"/>
                <a:gd name="connsiteX3" fmla="*/ 2619514 w 2619514"/>
                <a:gd name="connsiteY3" fmla="*/ 1808718 h 2630355"/>
                <a:gd name="connsiteX4" fmla="*/ 1978992 w 2619514"/>
                <a:gd name="connsiteY4" fmla="*/ 1685031 h 2630355"/>
                <a:gd name="connsiteX5" fmla="*/ 1824382 w 2619514"/>
                <a:gd name="connsiteY5" fmla="*/ 2630355 h 2630355"/>
                <a:gd name="connsiteX6" fmla="*/ 1069010 w 2619514"/>
                <a:gd name="connsiteY6" fmla="*/ 2630354 h 2630355"/>
                <a:gd name="connsiteX7" fmla="*/ 856975 w 2619514"/>
                <a:gd name="connsiteY7" fmla="*/ 1442075 h 2630355"/>
                <a:gd name="connsiteX8" fmla="*/ 8835 w 2619514"/>
                <a:gd name="connsiteY8" fmla="*/ 1592267 h 2630355"/>
                <a:gd name="connsiteX9" fmla="*/ 0 w 2619514"/>
                <a:gd name="connsiteY9" fmla="*/ 0 h 2630355"/>
                <a:gd name="connsiteX0" fmla="*/ 0 w 2619514"/>
                <a:gd name="connsiteY0" fmla="*/ 0 h 2630355"/>
                <a:gd name="connsiteX1" fmla="*/ 2615095 w 2619514"/>
                <a:gd name="connsiteY1" fmla="*/ 4418 h 2630355"/>
                <a:gd name="connsiteX2" fmla="*/ 2615097 w 2619514"/>
                <a:gd name="connsiteY2" fmla="*/ 858980 h 2630355"/>
                <a:gd name="connsiteX3" fmla="*/ 2619514 w 2619514"/>
                <a:gd name="connsiteY3" fmla="*/ 1808718 h 2630355"/>
                <a:gd name="connsiteX4" fmla="*/ 1996662 w 2619514"/>
                <a:gd name="connsiteY4" fmla="*/ 1693866 h 2630355"/>
                <a:gd name="connsiteX5" fmla="*/ 1824382 w 2619514"/>
                <a:gd name="connsiteY5" fmla="*/ 2630355 h 2630355"/>
                <a:gd name="connsiteX6" fmla="*/ 1069010 w 2619514"/>
                <a:gd name="connsiteY6" fmla="*/ 2630354 h 2630355"/>
                <a:gd name="connsiteX7" fmla="*/ 856975 w 2619514"/>
                <a:gd name="connsiteY7" fmla="*/ 1442075 h 2630355"/>
                <a:gd name="connsiteX8" fmla="*/ 8835 w 2619514"/>
                <a:gd name="connsiteY8" fmla="*/ 1592267 h 2630355"/>
                <a:gd name="connsiteX9" fmla="*/ 0 w 2619514"/>
                <a:gd name="connsiteY9" fmla="*/ 0 h 2630355"/>
                <a:gd name="connsiteX0" fmla="*/ 0 w 2619514"/>
                <a:gd name="connsiteY0" fmla="*/ 0 h 2630355"/>
                <a:gd name="connsiteX1" fmla="*/ 2615095 w 2619514"/>
                <a:gd name="connsiteY1" fmla="*/ 4418 h 2630355"/>
                <a:gd name="connsiteX2" fmla="*/ 2615097 w 2619514"/>
                <a:gd name="connsiteY2" fmla="*/ 858980 h 2630355"/>
                <a:gd name="connsiteX3" fmla="*/ 2619514 w 2619514"/>
                <a:gd name="connsiteY3" fmla="*/ 1808718 h 2630355"/>
                <a:gd name="connsiteX4" fmla="*/ 1996662 w 2619514"/>
                <a:gd name="connsiteY4" fmla="*/ 1693866 h 2630355"/>
                <a:gd name="connsiteX5" fmla="*/ 1824382 w 2619514"/>
                <a:gd name="connsiteY5" fmla="*/ 2630355 h 2630355"/>
                <a:gd name="connsiteX6" fmla="*/ 1054572 w 2619514"/>
                <a:gd name="connsiteY6" fmla="*/ 2630354 h 2630355"/>
                <a:gd name="connsiteX7" fmla="*/ 856975 w 2619514"/>
                <a:gd name="connsiteY7" fmla="*/ 1442075 h 2630355"/>
                <a:gd name="connsiteX8" fmla="*/ 8835 w 2619514"/>
                <a:gd name="connsiteY8" fmla="*/ 1592267 h 2630355"/>
                <a:gd name="connsiteX9" fmla="*/ 0 w 2619514"/>
                <a:gd name="connsiteY9" fmla="*/ 0 h 2630355"/>
                <a:gd name="connsiteX0" fmla="*/ 0 w 2619514"/>
                <a:gd name="connsiteY0" fmla="*/ 0 h 2630355"/>
                <a:gd name="connsiteX1" fmla="*/ 2615095 w 2619514"/>
                <a:gd name="connsiteY1" fmla="*/ 4418 h 2630355"/>
                <a:gd name="connsiteX2" fmla="*/ 2615097 w 2619514"/>
                <a:gd name="connsiteY2" fmla="*/ 858980 h 2630355"/>
                <a:gd name="connsiteX3" fmla="*/ 2619514 w 2619514"/>
                <a:gd name="connsiteY3" fmla="*/ 1808718 h 2630355"/>
                <a:gd name="connsiteX4" fmla="*/ 1996662 w 2619514"/>
                <a:gd name="connsiteY4" fmla="*/ 1693866 h 2630355"/>
                <a:gd name="connsiteX5" fmla="*/ 1824382 w 2619514"/>
                <a:gd name="connsiteY5" fmla="*/ 2630355 h 2630355"/>
                <a:gd name="connsiteX6" fmla="*/ 1054572 w 2619514"/>
                <a:gd name="connsiteY6" fmla="*/ 2630354 h 2630355"/>
                <a:gd name="connsiteX7" fmla="*/ 849756 w 2619514"/>
                <a:gd name="connsiteY7" fmla="*/ 1454107 h 2630355"/>
                <a:gd name="connsiteX8" fmla="*/ 8835 w 2619514"/>
                <a:gd name="connsiteY8" fmla="*/ 1592267 h 2630355"/>
                <a:gd name="connsiteX9" fmla="*/ 0 w 2619514"/>
                <a:gd name="connsiteY9" fmla="*/ 0 h 2630355"/>
                <a:gd name="connsiteX0" fmla="*/ 0 w 2619514"/>
                <a:gd name="connsiteY0" fmla="*/ 0 h 2630355"/>
                <a:gd name="connsiteX1" fmla="*/ 2615095 w 2619514"/>
                <a:gd name="connsiteY1" fmla="*/ 4418 h 2630355"/>
                <a:gd name="connsiteX2" fmla="*/ 2615097 w 2619514"/>
                <a:gd name="connsiteY2" fmla="*/ 858980 h 2630355"/>
                <a:gd name="connsiteX3" fmla="*/ 2619514 w 2619514"/>
                <a:gd name="connsiteY3" fmla="*/ 1808718 h 2630355"/>
                <a:gd name="connsiteX4" fmla="*/ 1996662 w 2619514"/>
                <a:gd name="connsiteY4" fmla="*/ 1693866 h 2630355"/>
                <a:gd name="connsiteX5" fmla="*/ 1824382 w 2619514"/>
                <a:gd name="connsiteY5" fmla="*/ 2630355 h 2630355"/>
                <a:gd name="connsiteX6" fmla="*/ 1054572 w 2619514"/>
                <a:gd name="connsiteY6" fmla="*/ 2630354 h 2630355"/>
                <a:gd name="connsiteX7" fmla="*/ 849756 w 2619514"/>
                <a:gd name="connsiteY7" fmla="*/ 1454107 h 2630355"/>
                <a:gd name="connsiteX8" fmla="*/ 155621 w 2619514"/>
                <a:gd name="connsiteY8" fmla="*/ 1469545 h 2630355"/>
                <a:gd name="connsiteX9" fmla="*/ 0 w 2619514"/>
                <a:gd name="connsiteY9" fmla="*/ 0 h 2630355"/>
                <a:gd name="connsiteX0" fmla="*/ 790 w 2620304"/>
                <a:gd name="connsiteY0" fmla="*/ 0 h 2630355"/>
                <a:gd name="connsiteX1" fmla="*/ 2615885 w 2620304"/>
                <a:gd name="connsiteY1" fmla="*/ 4418 h 2630355"/>
                <a:gd name="connsiteX2" fmla="*/ 2615887 w 2620304"/>
                <a:gd name="connsiteY2" fmla="*/ 858980 h 2630355"/>
                <a:gd name="connsiteX3" fmla="*/ 2620304 w 2620304"/>
                <a:gd name="connsiteY3" fmla="*/ 1808718 h 2630355"/>
                <a:gd name="connsiteX4" fmla="*/ 1997452 w 2620304"/>
                <a:gd name="connsiteY4" fmla="*/ 1693866 h 2630355"/>
                <a:gd name="connsiteX5" fmla="*/ 1825172 w 2620304"/>
                <a:gd name="connsiteY5" fmla="*/ 2630355 h 2630355"/>
                <a:gd name="connsiteX6" fmla="*/ 1055362 w 2620304"/>
                <a:gd name="connsiteY6" fmla="*/ 2630354 h 2630355"/>
                <a:gd name="connsiteX7" fmla="*/ 850546 w 2620304"/>
                <a:gd name="connsiteY7" fmla="*/ 1454107 h 2630355"/>
                <a:gd name="connsiteX8" fmla="*/ 0 w 2620304"/>
                <a:gd name="connsiteY8" fmla="*/ 1604299 h 2630355"/>
                <a:gd name="connsiteX9" fmla="*/ 790 w 2620304"/>
                <a:gd name="connsiteY9" fmla="*/ 0 h 2630355"/>
                <a:gd name="connsiteX0" fmla="*/ 790 w 2620304"/>
                <a:gd name="connsiteY0" fmla="*/ 0 h 2630355"/>
                <a:gd name="connsiteX1" fmla="*/ 2615885 w 2620304"/>
                <a:gd name="connsiteY1" fmla="*/ 4418 h 2630355"/>
                <a:gd name="connsiteX2" fmla="*/ 2615887 w 2620304"/>
                <a:gd name="connsiteY2" fmla="*/ 858980 h 2630355"/>
                <a:gd name="connsiteX3" fmla="*/ 2620304 w 2620304"/>
                <a:gd name="connsiteY3" fmla="*/ 1808718 h 2630355"/>
                <a:gd name="connsiteX4" fmla="*/ 1995046 w 2620304"/>
                <a:gd name="connsiteY4" fmla="*/ 1703491 h 2630355"/>
                <a:gd name="connsiteX5" fmla="*/ 1825172 w 2620304"/>
                <a:gd name="connsiteY5" fmla="*/ 2630355 h 2630355"/>
                <a:gd name="connsiteX6" fmla="*/ 1055362 w 2620304"/>
                <a:gd name="connsiteY6" fmla="*/ 2630354 h 2630355"/>
                <a:gd name="connsiteX7" fmla="*/ 850546 w 2620304"/>
                <a:gd name="connsiteY7" fmla="*/ 1454107 h 2630355"/>
                <a:gd name="connsiteX8" fmla="*/ 0 w 2620304"/>
                <a:gd name="connsiteY8" fmla="*/ 1604299 h 2630355"/>
                <a:gd name="connsiteX9" fmla="*/ 790 w 2620304"/>
                <a:gd name="connsiteY9" fmla="*/ 0 h 2630355"/>
                <a:gd name="connsiteX0" fmla="*/ 790 w 2656399"/>
                <a:gd name="connsiteY0" fmla="*/ 0 h 2630355"/>
                <a:gd name="connsiteX1" fmla="*/ 2615885 w 2656399"/>
                <a:gd name="connsiteY1" fmla="*/ 4418 h 2630355"/>
                <a:gd name="connsiteX2" fmla="*/ 2615887 w 2656399"/>
                <a:gd name="connsiteY2" fmla="*/ 858980 h 2630355"/>
                <a:gd name="connsiteX3" fmla="*/ 2656399 w 2656399"/>
                <a:gd name="connsiteY3" fmla="*/ 1842406 h 2630355"/>
                <a:gd name="connsiteX4" fmla="*/ 1995046 w 2656399"/>
                <a:gd name="connsiteY4" fmla="*/ 1703491 h 2630355"/>
                <a:gd name="connsiteX5" fmla="*/ 1825172 w 2656399"/>
                <a:gd name="connsiteY5" fmla="*/ 2630355 h 2630355"/>
                <a:gd name="connsiteX6" fmla="*/ 1055362 w 2656399"/>
                <a:gd name="connsiteY6" fmla="*/ 2630354 h 2630355"/>
                <a:gd name="connsiteX7" fmla="*/ 850546 w 2656399"/>
                <a:gd name="connsiteY7" fmla="*/ 1454107 h 2630355"/>
                <a:gd name="connsiteX8" fmla="*/ 0 w 2656399"/>
                <a:gd name="connsiteY8" fmla="*/ 1604299 h 2630355"/>
                <a:gd name="connsiteX9" fmla="*/ 790 w 2656399"/>
                <a:gd name="connsiteY9" fmla="*/ 0 h 2630355"/>
                <a:gd name="connsiteX0" fmla="*/ 790 w 2615935"/>
                <a:gd name="connsiteY0" fmla="*/ 0 h 2630355"/>
                <a:gd name="connsiteX1" fmla="*/ 2615885 w 2615935"/>
                <a:gd name="connsiteY1" fmla="*/ 4418 h 2630355"/>
                <a:gd name="connsiteX2" fmla="*/ 2615887 w 2615935"/>
                <a:gd name="connsiteY2" fmla="*/ 858980 h 2630355"/>
                <a:gd name="connsiteX3" fmla="*/ 2586616 w 2615935"/>
                <a:gd name="connsiteY3" fmla="*/ 1750966 h 2630355"/>
                <a:gd name="connsiteX4" fmla="*/ 1995046 w 2615935"/>
                <a:gd name="connsiteY4" fmla="*/ 1703491 h 2630355"/>
                <a:gd name="connsiteX5" fmla="*/ 1825172 w 2615935"/>
                <a:gd name="connsiteY5" fmla="*/ 2630355 h 2630355"/>
                <a:gd name="connsiteX6" fmla="*/ 1055362 w 2615935"/>
                <a:gd name="connsiteY6" fmla="*/ 2630354 h 2630355"/>
                <a:gd name="connsiteX7" fmla="*/ 850546 w 2615935"/>
                <a:gd name="connsiteY7" fmla="*/ 1454107 h 2630355"/>
                <a:gd name="connsiteX8" fmla="*/ 0 w 2615935"/>
                <a:gd name="connsiteY8" fmla="*/ 1604299 h 2630355"/>
                <a:gd name="connsiteX9" fmla="*/ 790 w 2615935"/>
                <a:gd name="connsiteY9" fmla="*/ 0 h 2630355"/>
                <a:gd name="connsiteX0" fmla="*/ 790 w 2622711"/>
                <a:gd name="connsiteY0" fmla="*/ 0 h 2630355"/>
                <a:gd name="connsiteX1" fmla="*/ 2615885 w 2622711"/>
                <a:gd name="connsiteY1" fmla="*/ 4418 h 2630355"/>
                <a:gd name="connsiteX2" fmla="*/ 2615887 w 2622711"/>
                <a:gd name="connsiteY2" fmla="*/ 858980 h 2630355"/>
                <a:gd name="connsiteX3" fmla="*/ 2622711 w 2622711"/>
                <a:gd name="connsiteY3" fmla="*/ 1818342 h 2630355"/>
                <a:gd name="connsiteX4" fmla="*/ 1995046 w 2622711"/>
                <a:gd name="connsiteY4" fmla="*/ 1703491 h 2630355"/>
                <a:gd name="connsiteX5" fmla="*/ 1825172 w 2622711"/>
                <a:gd name="connsiteY5" fmla="*/ 2630355 h 2630355"/>
                <a:gd name="connsiteX6" fmla="*/ 1055362 w 2622711"/>
                <a:gd name="connsiteY6" fmla="*/ 2630354 h 2630355"/>
                <a:gd name="connsiteX7" fmla="*/ 850546 w 2622711"/>
                <a:gd name="connsiteY7" fmla="*/ 1454107 h 2630355"/>
                <a:gd name="connsiteX8" fmla="*/ 0 w 2622711"/>
                <a:gd name="connsiteY8" fmla="*/ 1604299 h 2630355"/>
                <a:gd name="connsiteX9" fmla="*/ 790 w 2622711"/>
                <a:gd name="connsiteY9" fmla="*/ 0 h 263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2711" h="2630355">
                  <a:moveTo>
                    <a:pt x="790" y="0"/>
                  </a:moveTo>
                  <a:lnTo>
                    <a:pt x="2615885" y="4418"/>
                  </a:lnTo>
                  <a:cubicBezTo>
                    <a:pt x="2615886" y="289272"/>
                    <a:pt x="2615886" y="574126"/>
                    <a:pt x="2615887" y="858980"/>
                  </a:cubicBezTo>
                  <a:cubicBezTo>
                    <a:pt x="2617359" y="1175559"/>
                    <a:pt x="2621239" y="1501763"/>
                    <a:pt x="2622711" y="1818342"/>
                  </a:cubicBezTo>
                  <a:lnTo>
                    <a:pt x="1995046" y="1703491"/>
                  </a:lnTo>
                  <a:cubicBezTo>
                    <a:pt x="1992101" y="1696129"/>
                    <a:pt x="1876708" y="2359421"/>
                    <a:pt x="1825172" y="2630355"/>
                  </a:cubicBezTo>
                  <a:lnTo>
                    <a:pt x="1055362" y="2630354"/>
                  </a:lnTo>
                  <a:lnTo>
                    <a:pt x="850546" y="1454107"/>
                  </a:lnTo>
                  <a:lnTo>
                    <a:pt x="0" y="1604299"/>
                  </a:lnTo>
                  <a:cubicBezTo>
                    <a:pt x="263" y="1069533"/>
                    <a:pt x="527" y="534766"/>
                    <a:pt x="790" y="0"/>
                  </a:cubicBezTo>
                  <a:close/>
                </a:path>
              </a:pathLst>
            </a:custGeom>
            <a:blipFill>
              <a:blip r:embed="rId9"/>
              <a:stretch>
                <a:fillRect l="-32084" t="-50550" r="-20770" b="-23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2CCBCD-D891-43E2-A18E-E8F88CB20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825" r="14389"/>
            <a:stretch/>
          </p:blipFill>
          <p:spPr>
            <a:xfrm rot="21004301">
              <a:off x="3814101" y="3385715"/>
              <a:ext cx="2207761" cy="21826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F91288-BC15-434A-8DA7-96DFD9965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684" r="10763"/>
            <a:stretch/>
          </p:blipFill>
          <p:spPr>
            <a:xfrm rot="566336">
              <a:off x="6972015" y="3594178"/>
              <a:ext cx="1679790" cy="1603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150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EB8A258-7A36-411E-A84A-F0739275A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3" y="6308725"/>
            <a:ext cx="1585298" cy="28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698A420-F146-4446-80C1-BF7071951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6619" y="6367447"/>
            <a:ext cx="2804519" cy="18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4C8716-8CFF-4106-89D5-CA35BD866CA3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11102502" cy="1299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002D73"/>
                </a:solidFill>
                <a:latin typeface="Calibri"/>
                <a:cs typeface="Arial"/>
              </a:rPr>
              <a:t>Strategic Initiative 2: </a:t>
            </a:r>
            <a:br>
              <a:rPr lang="en-GB" sz="3900" b="1" dirty="0">
                <a:latin typeface="Calibri"/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002D73"/>
                </a:solidFill>
                <a:latin typeface="Calibri"/>
                <a:cs typeface="Arial"/>
              </a:rPr>
              <a:t>Biodiversity Net Gain </a:t>
            </a:r>
            <a:endParaRPr lang="en-GB" sz="3900" b="1" dirty="0">
              <a:solidFill>
                <a:srgbClr val="002D73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50A3D6B-53AE-4680-916B-0DB8A54D3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t="-1058" r="56267" b="59066"/>
          <a:stretch/>
        </p:blipFill>
        <p:spPr>
          <a:xfrm>
            <a:off x="6414947" y="943820"/>
            <a:ext cx="5764982" cy="48417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1D529-1BD2-4D0A-896E-B43356B807BF}"/>
              </a:ext>
            </a:extLst>
          </p:cNvPr>
          <p:cNvSpPr txBox="1"/>
          <p:nvPr/>
        </p:nvSpPr>
        <p:spPr>
          <a:xfrm>
            <a:off x="448581" y="1782763"/>
            <a:ext cx="430660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rgbClr val="002D73"/>
                </a:solidFill>
                <a:latin typeface="Calibri"/>
                <a:cs typeface="Calibri"/>
              </a:rPr>
              <a:t>We’ve proudly partnered with the World Land Trust...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A2D7A-FED0-434F-B782-130352F2D7BC}"/>
              </a:ext>
            </a:extLst>
          </p:cNvPr>
          <p:cNvSpPr txBox="1"/>
          <p:nvPr/>
        </p:nvSpPr>
        <p:spPr>
          <a:xfrm>
            <a:off x="441744" y="2921901"/>
            <a:ext cx="507005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dirty="0">
                <a:solidFill>
                  <a:srgbClr val="002D73"/>
                </a:solidFill>
                <a:latin typeface="Calibri"/>
                <a:cs typeface="Calibri"/>
              </a:rPr>
              <a:t>...and delivered a 1x biodiversity offset of our global operational footprint, contributing to the creation of a new reserve in Argentina’s </a:t>
            </a:r>
            <a:r>
              <a:rPr lang="en-GB" sz="2000" b="1" dirty="0" err="1">
                <a:solidFill>
                  <a:srgbClr val="002D73"/>
                </a:solidFill>
                <a:latin typeface="Calibri"/>
                <a:cs typeface="Calibri"/>
              </a:rPr>
              <a:t>Somuncurá</a:t>
            </a:r>
            <a:r>
              <a:rPr lang="en-GB" sz="2000" b="1" dirty="0">
                <a:solidFill>
                  <a:srgbClr val="002D73"/>
                </a:solidFill>
                <a:latin typeface="Calibri"/>
                <a:cs typeface="Calibri"/>
              </a:rPr>
              <a:t> Plateau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DBEA19-1968-45EA-8F1B-051CD59755AC}"/>
              </a:ext>
            </a:extLst>
          </p:cNvPr>
          <p:cNvSpPr txBox="1"/>
          <p:nvPr/>
        </p:nvSpPr>
        <p:spPr>
          <a:xfrm>
            <a:off x="448582" y="4580139"/>
            <a:ext cx="6290144" cy="969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900" b="1">
                <a:solidFill>
                  <a:srgbClr val="002D73"/>
                </a:solidFill>
                <a:latin typeface="Calibri"/>
                <a:cs typeface="Calibri"/>
              </a:rPr>
              <a:t>Because of your pledges to ‘stand up for sustainability’, we’ve donated over 8,000 trees to charity One Tree Planted, with trees already planted in California, India and Kenya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72EA3-3CC9-47F0-AC9F-1C05B4E11A91}"/>
              </a:ext>
            </a:extLst>
          </p:cNvPr>
          <p:cNvSpPr/>
          <p:nvPr/>
        </p:nvSpPr>
        <p:spPr>
          <a:xfrm>
            <a:off x="8664724" y="2163748"/>
            <a:ext cx="2726356" cy="2728761"/>
          </a:xfrm>
          <a:custGeom>
            <a:avLst/>
            <a:gdLst>
              <a:gd name="connsiteX0" fmla="*/ 0 w 1222409"/>
              <a:gd name="connsiteY0" fmla="*/ 0 h 1349943"/>
              <a:gd name="connsiteX1" fmla="*/ 1222409 w 1222409"/>
              <a:gd name="connsiteY1" fmla="*/ 0 h 1349943"/>
              <a:gd name="connsiteX2" fmla="*/ 1222409 w 1222409"/>
              <a:gd name="connsiteY2" fmla="*/ 1349943 h 1349943"/>
              <a:gd name="connsiteX3" fmla="*/ 0 w 1222409"/>
              <a:gd name="connsiteY3" fmla="*/ 1349943 h 1349943"/>
              <a:gd name="connsiteX4" fmla="*/ 0 w 1222409"/>
              <a:gd name="connsiteY4" fmla="*/ 0 h 1349943"/>
              <a:gd name="connsiteX0" fmla="*/ 0 w 1482291"/>
              <a:gd name="connsiteY0" fmla="*/ 0 h 1667576"/>
              <a:gd name="connsiteX1" fmla="*/ 1482291 w 1482291"/>
              <a:gd name="connsiteY1" fmla="*/ 317633 h 1667576"/>
              <a:gd name="connsiteX2" fmla="*/ 1482291 w 1482291"/>
              <a:gd name="connsiteY2" fmla="*/ 1667576 h 1667576"/>
              <a:gd name="connsiteX3" fmla="*/ 259882 w 1482291"/>
              <a:gd name="connsiteY3" fmla="*/ 1667576 h 1667576"/>
              <a:gd name="connsiteX4" fmla="*/ 0 w 1482291"/>
              <a:gd name="connsiteY4" fmla="*/ 0 h 1667576"/>
              <a:gd name="connsiteX0" fmla="*/ 0 w 2319689"/>
              <a:gd name="connsiteY0" fmla="*/ 0 h 1667576"/>
              <a:gd name="connsiteX1" fmla="*/ 2319689 w 2319689"/>
              <a:gd name="connsiteY1" fmla="*/ 406666 h 1667576"/>
              <a:gd name="connsiteX2" fmla="*/ 1482291 w 2319689"/>
              <a:gd name="connsiteY2" fmla="*/ 1667576 h 1667576"/>
              <a:gd name="connsiteX3" fmla="*/ 259882 w 2319689"/>
              <a:gd name="connsiteY3" fmla="*/ 1667576 h 1667576"/>
              <a:gd name="connsiteX4" fmla="*/ 0 w 2319689"/>
              <a:gd name="connsiteY4" fmla="*/ 0 h 1667576"/>
              <a:gd name="connsiteX0" fmla="*/ 0 w 2319689"/>
              <a:gd name="connsiteY0" fmla="*/ 0 h 2728761"/>
              <a:gd name="connsiteX1" fmla="*/ 2319689 w 2319689"/>
              <a:gd name="connsiteY1" fmla="*/ 406666 h 2728761"/>
              <a:gd name="connsiteX2" fmla="*/ 1905802 w 2319689"/>
              <a:gd name="connsiteY2" fmla="*/ 2728761 h 2728761"/>
              <a:gd name="connsiteX3" fmla="*/ 259882 w 2319689"/>
              <a:gd name="connsiteY3" fmla="*/ 1667576 h 2728761"/>
              <a:gd name="connsiteX4" fmla="*/ 0 w 2319689"/>
              <a:gd name="connsiteY4" fmla="*/ 0 h 2728761"/>
              <a:gd name="connsiteX0" fmla="*/ 406667 w 2726356"/>
              <a:gd name="connsiteY0" fmla="*/ 0 h 2728761"/>
              <a:gd name="connsiteX1" fmla="*/ 2726356 w 2726356"/>
              <a:gd name="connsiteY1" fmla="*/ 406666 h 2728761"/>
              <a:gd name="connsiteX2" fmla="*/ 2312469 w 2726356"/>
              <a:gd name="connsiteY2" fmla="*/ 2728761 h 2728761"/>
              <a:gd name="connsiteX3" fmla="*/ 0 w 2726356"/>
              <a:gd name="connsiteY3" fmla="*/ 2310062 h 2728761"/>
              <a:gd name="connsiteX4" fmla="*/ 406667 w 2726356"/>
              <a:gd name="connsiteY4" fmla="*/ 0 h 272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6356" h="2728761">
                <a:moveTo>
                  <a:pt x="406667" y="0"/>
                </a:moveTo>
                <a:lnTo>
                  <a:pt x="2726356" y="406666"/>
                </a:lnTo>
                <a:lnTo>
                  <a:pt x="2312469" y="2728761"/>
                </a:lnTo>
                <a:lnTo>
                  <a:pt x="0" y="2310062"/>
                </a:lnTo>
                <a:lnTo>
                  <a:pt x="406667" y="0"/>
                </a:lnTo>
                <a:close/>
              </a:path>
            </a:pathLst>
          </a:custGeom>
          <a:blipFill>
            <a:blip r:embed="rId7"/>
            <a:stretch>
              <a:fillRect l="-28099" t="-4832" r="-15975" b="-4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E83D07-1D2B-4335-B4BA-A536E124D216}"/>
              </a:ext>
            </a:extLst>
          </p:cNvPr>
          <p:cNvSpPr/>
          <p:nvPr/>
        </p:nvSpPr>
        <p:spPr>
          <a:xfrm>
            <a:off x="7093400" y="1393726"/>
            <a:ext cx="2415942" cy="2716731"/>
          </a:xfrm>
          <a:custGeom>
            <a:avLst/>
            <a:gdLst>
              <a:gd name="connsiteX0" fmla="*/ 0 w 791678"/>
              <a:gd name="connsiteY0" fmla="*/ 0 h 873493"/>
              <a:gd name="connsiteX1" fmla="*/ 791678 w 791678"/>
              <a:gd name="connsiteY1" fmla="*/ 0 h 873493"/>
              <a:gd name="connsiteX2" fmla="*/ 791678 w 791678"/>
              <a:gd name="connsiteY2" fmla="*/ 873493 h 873493"/>
              <a:gd name="connsiteX3" fmla="*/ 0 w 791678"/>
              <a:gd name="connsiteY3" fmla="*/ 873493 h 873493"/>
              <a:gd name="connsiteX4" fmla="*/ 0 w 791678"/>
              <a:gd name="connsiteY4" fmla="*/ 0 h 873493"/>
              <a:gd name="connsiteX0" fmla="*/ 0 w 1477478"/>
              <a:gd name="connsiteY0" fmla="*/ 0 h 1354756"/>
              <a:gd name="connsiteX1" fmla="*/ 1477478 w 1477478"/>
              <a:gd name="connsiteY1" fmla="*/ 481263 h 1354756"/>
              <a:gd name="connsiteX2" fmla="*/ 1477478 w 1477478"/>
              <a:gd name="connsiteY2" fmla="*/ 1354756 h 1354756"/>
              <a:gd name="connsiteX3" fmla="*/ 685800 w 1477478"/>
              <a:gd name="connsiteY3" fmla="*/ 1354756 h 1354756"/>
              <a:gd name="connsiteX4" fmla="*/ 0 w 1477478"/>
              <a:gd name="connsiteY4" fmla="*/ 0 h 1354756"/>
              <a:gd name="connsiteX0" fmla="*/ 0 w 2314876"/>
              <a:gd name="connsiteY0" fmla="*/ 404261 h 1759017"/>
              <a:gd name="connsiteX1" fmla="*/ 2314876 w 2314876"/>
              <a:gd name="connsiteY1" fmla="*/ 0 h 1759017"/>
              <a:gd name="connsiteX2" fmla="*/ 1477478 w 2314876"/>
              <a:gd name="connsiteY2" fmla="*/ 1759017 h 1759017"/>
              <a:gd name="connsiteX3" fmla="*/ 685800 w 2314876"/>
              <a:gd name="connsiteY3" fmla="*/ 1759017 h 1759017"/>
              <a:gd name="connsiteX4" fmla="*/ 0 w 2314876"/>
              <a:gd name="connsiteY4" fmla="*/ 404261 h 1759017"/>
              <a:gd name="connsiteX0" fmla="*/ 0 w 2415942"/>
              <a:gd name="connsiteY0" fmla="*/ 404261 h 1759017"/>
              <a:gd name="connsiteX1" fmla="*/ 2314876 w 2415942"/>
              <a:gd name="connsiteY1" fmla="*/ 0 h 1759017"/>
              <a:gd name="connsiteX2" fmla="*/ 2415942 w 2415942"/>
              <a:gd name="connsiteY2" fmla="*/ 637674 h 1759017"/>
              <a:gd name="connsiteX3" fmla="*/ 685800 w 2415942"/>
              <a:gd name="connsiteY3" fmla="*/ 1759017 h 1759017"/>
              <a:gd name="connsiteX4" fmla="*/ 0 w 2415942"/>
              <a:gd name="connsiteY4" fmla="*/ 404261 h 1759017"/>
              <a:gd name="connsiteX0" fmla="*/ 0 w 2415942"/>
              <a:gd name="connsiteY0" fmla="*/ 286351 h 1641107"/>
              <a:gd name="connsiteX1" fmla="*/ 2257124 w 2415942"/>
              <a:gd name="connsiteY1" fmla="*/ 0 h 1641107"/>
              <a:gd name="connsiteX2" fmla="*/ 2415942 w 2415942"/>
              <a:gd name="connsiteY2" fmla="*/ 519764 h 1641107"/>
              <a:gd name="connsiteX3" fmla="*/ 685800 w 2415942"/>
              <a:gd name="connsiteY3" fmla="*/ 1641107 h 1641107"/>
              <a:gd name="connsiteX4" fmla="*/ 0 w 2415942"/>
              <a:gd name="connsiteY4" fmla="*/ 286351 h 1641107"/>
              <a:gd name="connsiteX0" fmla="*/ 0 w 2415942"/>
              <a:gd name="connsiteY0" fmla="*/ 406666 h 1761422"/>
              <a:gd name="connsiteX1" fmla="*/ 2307657 w 2415942"/>
              <a:gd name="connsiteY1" fmla="*/ 0 h 1761422"/>
              <a:gd name="connsiteX2" fmla="*/ 2415942 w 2415942"/>
              <a:gd name="connsiteY2" fmla="*/ 640079 h 1761422"/>
              <a:gd name="connsiteX3" fmla="*/ 685800 w 2415942"/>
              <a:gd name="connsiteY3" fmla="*/ 1761422 h 1761422"/>
              <a:gd name="connsiteX4" fmla="*/ 0 w 2415942"/>
              <a:gd name="connsiteY4" fmla="*/ 406666 h 1761422"/>
              <a:gd name="connsiteX0" fmla="*/ 0 w 2415942"/>
              <a:gd name="connsiteY0" fmla="*/ 406666 h 640079"/>
              <a:gd name="connsiteX1" fmla="*/ 2307657 w 2415942"/>
              <a:gd name="connsiteY1" fmla="*/ 0 h 640079"/>
              <a:gd name="connsiteX2" fmla="*/ 2415942 w 2415942"/>
              <a:gd name="connsiteY2" fmla="*/ 640079 h 640079"/>
              <a:gd name="connsiteX3" fmla="*/ 2021305 w 2415942"/>
              <a:gd name="connsiteY3" fmla="*/ 397041 h 640079"/>
              <a:gd name="connsiteX4" fmla="*/ 0 w 2415942"/>
              <a:gd name="connsiteY4" fmla="*/ 406666 h 640079"/>
              <a:gd name="connsiteX0" fmla="*/ 0 w 2415942"/>
              <a:gd name="connsiteY0" fmla="*/ 406666 h 640079"/>
              <a:gd name="connsiteX1" fmla="*/ 2307657 w 2415942"/>
              <a:gd name="connsiteY1" fmla="*/ 0 h 640079"/>
              <a:gd name="connsiteX2" fmla="*/ 2415942 w 2415942"/>
              <a:gd name="connsiteY2" fmla="*/ 640079 h 640079"/>
              <a:gd name="connsiteX3" fmla="*/ 1811955 w 2415942"/>
              <a:gd name="connsiteY3" fmla="*/ 529388 h 640079"/>
              <a:gd name="connsiteX4" fmla="*/ 0 w 2415942"/>
              <a:gd name="connsiteY4" fmla="*/ 406666 h 640079"/>
              <a:gd name="connsiteX0" fmla="*/ 0 w 2415942"/>
              <a:gd name="connsiteY0" fmla="*/ 406666 h 640079"/>
              <a:gd name="connsiteX1" fmla="*/ 2307657 w 2415942"/>
              <a:gd name="connsiteY1" fmla="*/ 0 h 640079"/>
              <a:gd name="connsiteX2" fmla="*/ 2415942 w 2415942"/>
              <a:gd name="connsiteY2" fmla="*/ 640079 h 640079"/>
              <a:gd name="connsiteX3" fmla="*/ 1811955 w 2415942"/>
              <a:gd name="connsiteY3" fmla="*/ 529388 h 640079"/>
              <a:gd name="connsiteX4" fmla="*/ 1669983 w 2415942"/>
              <a:gd name="connsiteY4" fmla="*/ 512546 h 640079"/>
              <a:gd name="connsiteX5" fmla="*/ 0 w 2415942"/>
              <a:gd name="connsiteY5" fmla="*/ 406666 h 640079"/>
              <a:gd name="connsiteX0" fmla="*/ 0 w 2415942"/>
              <a:gd name="connsiteY0" fmla="*/ 406666 h 2531445"/>
              <a:gd name="connsiteX1" fmla="*/ 2307657 w 2415942"/>
              <a:gd name="connsiteY1" fmla="*/ 0 h 2531445"/>
              <a:gd name="connsiteX2" fmla="*/ 2415942 w 2415942"/>
              <a:gd name="connsiteY2" fmla="*/ 640079 h 2531445"/>
              <a:gd name="connsiteX3" fmla="*/ 1811955 w 2415942"/>
              <a:gd name="connsiteY3" fmla="*/ 529388 h 2531445"/>
              <a:gd name="connsiteX4" fmla="*/ 1467853 w 2415942"/>
              <a:gd name="connsiteY4" fmla="*/ 2531445 h 2531445"/>
              <a:gd name="connsiteX5" fmla="*/ 0 w 2415942"/>
              <a:gd name="connsiteY5" fmla="*/ 406666 h 2531445"/>
              <a:gd name="connsiteX0" fmla="*/ 0 w 2415942"/>
              <a:gd name="connsiteY0" fmla="*/ 406666 h 2531445"/>
              <a:gd name="connsiteX1" fmla="*/ 2307657 w 2415942"/>
              <a:gd name="connsiteY1" fmla="*/ 0 h 2531445"/>
              <a:gd name="connsiteX2" fmla="*/ 2415942 w 2415942"/>
              <a:gd name="connsiteY2" fmla="*/ 640079 h 2531445"/>
              <a:gd name="connsiteX3" fmla="*/ 1826392 w 2415942"/>
              <a:gd name="connsiteY3" fmla="*/ 524575 h 2531445"/>
              <a:gd name="connsiteX4" fmla="*/ 1467853 w 2415942"/>
              <a:gd name="connsiteY4" fmla="*/ 2531445 h 2531445"/>
              <a:gd name="connsiteX5" fmla="*/ 0 w 2415942"/>
              <a:gd name="connsiteY5" fmla="*/ 406666 h 2531445"/>
              <a:gd name="connsiteX0" fmla="*/ 0 w 2415942"/>
              <a:gd name="connsiteY0" fmla="*/ 406666 h 2531445"/>
              <a:gd name="connsiteX1" fmla="*/ 2307657 w 2415942"/>
              <a:gd name="connsiteY1" fmla="*/ 0 h 2531445"/>
              <a:gd name="connsiteX2" fmla="*/ 2415942 w 2415942"/>
              <a:gd name="connsiteY2" fmla="*/ 640079 h 2531445"/>
              <a:gd name="connsiteX3" fmla="*/ 1826392 w 2415942"/>
              <a:gd name="connsiteY3" fmla="*/ 534201 h 2531445"/>
              <a:gd name="connsiteX4" fmla="*/ 1467853 w 2415942"/>
              <a:gd name="connsiteY4" fmla="*/ 2531445 h 2531445"/>
              <a:gd name="connsiteX5" fmla="*/ 0 w 2415942"/>
              <a:gd name="connsiteY5" fmla="*/ 406666 h 2531445"/>
              <a:gd name="connsiteX0" fmla="*/ 0 w 2415942"/>
              <a:gd name="connsiteY0" fmla="*/ 406666 h 2531445"/>
              <a:gd name="connsiteX1" fmla="*/ 2307657 w 2415942"/>
              <a:gd name="connsiteY1" fmla="*/ 0 h 2531445"/>
              <a:gd name="connsiteX2" fmla="*/ 2415942 w 2415942"/>
              <a:gd name="connsiteY2" fmla="*/ 640079 h 2531445"/>
              <a:gd name="connsiteX3" fmla="*/ 1826392 w 2415942"/>
              <a:gd name="connsiteY3" fmla="*/ 534201 h 2531445"/>
              <a:gd name="connsiteX4" fmla="*/ 1467853 w 2415942"/>
              <a:gd name="connsiteY4" fmla="*/ 2531445 h 2531445"/>
              <a:gd name="connsiteX5" fmla="*/ 1118937 w 2415942"/>
              <a:gd name="connsiteY5" fmla="*/ 2023712 h 2531445"/>
              <a:gd name="connsiteX6" fmla="*/ 0 w 2415942"/>
              <a:gd name="connsiteY6" fmla="*/ 406666 h 2531445"/>
              <a:gd name="connsiteX0" fmla="*/ 0 w 2415942"/>
              <a:gd name="connsiteY0" fmla="*/ 406666 h 2716731"/>
              <a:gd name="connsiteX1" fmla="*/ 2307657 w 2415942"/>
              <a:gd name="connsiteY1" fmla="*/ 0 h 2716731"/>
              <a:gd name="connsiteX2" fmla="*/ 2415942 w 2415942"/>
              <a:gd name="connsiteY2" fmla="*/ 640079 h 2716731"/>
              <a:gd name="connsiteX3" fmla="*/ 1826392 w 2415942"/>
              <a:gd name="connsiteY3" fmla="*/ 534201 h 2716731"/>
              <a:gd name="connsiteX4" fmla="*/ 1467853 w 2415942"/>
              <a:gd name="connsiteY4" fmla="*/ 2531445 h 2716731"/>
              <a:gd name="connsiteX5" fmla="*/ 404261 w 2415942"/>
              <a:gd name="connsiteY5" fmla="*/ 2716731 h 2716731"/>
              <a:gd name="connsiteX6" fmla="*/ 0 w 2415942"/>
              <a:gd name="connsiteY6" fmla="*/ 406666 h 271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5942" h="2716731">
                <a:moveTo>
                  <a:pt x="0" y="406666"/>
                </a:moveTo>
                <a:lnTo>
                  <a:pt x="2307657" y="0"/>
                </a:lnTo>
                <a:lnTo>
                  <a:pt x="2415942" y="640079"/>
                </a:lnTo>
                <a:lnTo>
                  <a:pt x="1826392" y="534201"/>
                </a:lnTo>
                <a:lnTo>
                  <a:pt x="1467853" y="2531445"/>
                </a:lnTo>
                <a:lnTo>
                  <a:pt x="404261" y="2716731"/>
                </a:lnTo>
                <a:lnTo>
                  <a:pt x="0" y="406666"/>
                </a:lnTo>
                <a:close/>
              </a:path>
            </a:pathLst>
          </a:custGeom>
          <a:blipFill>
            <a:blip r:embed="rId8"/>
            <a:stretch>
              <a:fillRect l="-25520" t="-1516" r="-82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39077E5-F98B-43CD-B023-1CA6688C04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73365" y="549275"/>
            <a:ext cx="1080000" cy="108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05A1C5-9C57-49F4-B6F6-2396B4854E15}"/>
              </a:ext>
            </a:extLst>
          </p:cNvPr>
          <p:cNvSpPr txBox="1"/>
          <p:nvPr/>
        </p:nvSpPr>
        <p:spPr>
          <a:xfrm>
            <a:off x="4405750" y="6041960"/>
            <a:ext cx="7238090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105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credit: World Land Trust</a:t>
            </a:r>
          </a:p>
        </p:txBody>
      </p:sp>
    </p:spTree>
    <p:extLst>
      <p:ext uri="{BB962C8B-B14F-4D97-AF65-F5344CB8AC3E}">
        <p14:creationId xmlns:p14="http://schemas.microsoft.com/office/powerpoint/2010/main" val="1622484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4C8716-8CFF-4106-89D5-CA35BD866CA3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11102502" cy="1299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chemeClr val="bg1"/>
                </a:solidFill>
                <a:latin typeface="Calibri"/>
                <a:cs typeface="Arial"/>
              </a:rPr>
              <a:t>Strategic Initiative 2:</a:t>
            </a:r>
          </a:p>
          <a:p>
            <a:r>
              <a:rPr lang="en-GB" sz="4800" b="1">
                <a:solidFill>
                  <a:schemeClr val="bg1"/>
                </a:solidFill>
                <a:latin typeface="Calibri"/>
                <a:cs typeface="Arial"/>
              </a:rPr>
              <a:t>Biodiversity Net Gain  </a:t>
            </a:r>
            <a:endParaRPr lang="en-GB" sz="3200" b="1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1D529-1BD2-4D0A-896E-B43356B807BF}"/>
              </a:ext>
            </a:extLst>
          </p:cNvPr>
          <p:cNvSpPr txBox="1"/>
          <p:nvPr/>
        </p:nvSpPr>
        <p:spPr>
          <a:xfrm>
            <a:off x="551654" y="2056867"/>
            <a:ext cx="5194054" cy="9848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anchor="t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40 local biodiversity initiatives are in progress or completed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A2D7A-FED0-434F-B782-130352F2D7BC}"/>
              </a:ext>
            </a:extLst>
          </p:cNvPr>
          <p:cNvSpPr txBox="1"/>
          <p:nvPr/>
        </p:nvSpPr>
        <p:spPr>
          <a:xfrm>
            <a:off x="551654" y="3519064"/>
            <a:ext cx="5282666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anchor="t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Creating or restoring habitats and providing opportunities for wildlife to thrive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D73781-15F3-4B18-A1CF-FD35AEC3E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6619" y="6367447"/>
            <a:ext cx="2804519" cy="18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0050D85-9D35-4F81-9112-3B6E4CC9C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3" y="6308725"/>
            <a:ext cx="1585299" cy="2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627BB82-232C-42B8-BC91-D994DC69D787}"/>
              </a:ext>
            </a:extLst>
          </p:cNvPr>
          <p:cNvGrpSpPr/>
          <p:nvPr/>
        </p:nvGrpSpPr>
        <p:grpSpPr>
          <a:xfrm>
            <a:off x="6096000" y="1098800"/>
            <a:ext cx="5622723" cy="5325108"/>
            <a:chOff x="5937858" y="463885"/>
            <a:chExt cx="5764982" cy="5459837"/>
          </a:xfrm>
        </p:grpSpPr>
        <p:pic>
          <p:nvPicPr>
            <p:cNvPr id="6" name="Picture 5" descr="Shape&#10;&#10;Description automatically generated">
              <a:extLst>
                <a:ext uri="{FF2B5EF4-FFF2-40B4-BE49-F238E27FC236}">
                  <a16:creationId xmlns:a16="http://schemas.microsoft.com/office/drawing/2014/main" id="{450A3D6B-53AE-4680-916B-0DB8A54D3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6" t="44688" r="48365" b="-1154"/>
            <a:stretch/>
          </p:blipFill>
          <p:spPr>
            <a:xfrm>
              <a:off x="5937858" y="463885"/>
              <a:ext cx="5764982" cy="545983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5355DE-AE72-47C0-9C13-18E6CD99B03C}"/>
                </a:ext>
              </a:extLst>
            </p:cNvPr>
            <p:cNvSpPr/>
            <p:nvPr/>
          </p:nvSpPr>
          <p:spPr>
            <a:xfrm>
              <a:off x="6583679" y="972151"/>
              <a:ext cx="1713298" cy="1710891"/>
            </a:xfrm>
            <a:custGeom>
              <a:avLst/>
              <a:gdLst>
                <a:gd name="connsiteX0" fmla="*/ 0 w 887930"/>
                <a:gd name="connsiteY0" fmla="*/ 0 h 659331"/>
                <a:gd name="connsiteX1" fmla="*/ 887930 w 887930"/>
                <a:gd name="connsiteY1" fmla="*/ 0 h 659331"/>
                <a:gd name="connsiteX2" fmla="*/ 887930 w 887930"/>
                <a:gd name="connsiteY2" fmla="*/ 659331 h 659331"/>
                <a:gd name="connsiteX3" fmla="*/ 0 w 887930"/>
                <a:gd name="connsiteY3" fmla="*/ 659331 h 659331"/>
                <a:gd name="connsiteX4" fmla="*/ 0 w 887930"/>
                <a:gd name="connsiteY4" fmla="*/ 0 h 659331"/>
                <a:gd name="connsiteX0" fmla="*/ 0 w 1342724"/>
                <a:gd name="connsiteY0" fmla="*/ 0 h 988996"/>
                <a:gd name="connsiteX1" fmla="*/ 1342724 w 1342724"/>
                <a:gd name="connsiteY1" fmla="*/ 329665 h 988996"/>
                <a:gd name="connsiteX2" fmla="*/ 1342724 w 1342724"/>
                <a:gd name="connsiteY2" fmla="*/ 988996 h 988996"/>
                <a:gd name="connsiteX3" fmla="*/ 454794 w 1342724"/>
                <a:gd name="connsiteY3" fmla="*/ 988996 h 988996"/>
                <a:gd name="connsiteX4" fmla="*/ 0 w 1342724"/>
                <a:gd name="connsiteY4" fmla="*/ 0 h 988996"/>
                <a:gd name="connsiteX0" fmla="*/ 0 w 1467852"/>
                <a:gd name="connsiteY0" fmla="*/ 252663 h 1241659"/>
                <a:gd name="connsiteX1" fmla="*/ 1467852 w 1467852"/>
                <a:gd name="connsiteY1" fmla="*/ 0 h 1241659"/>
                <a:gd name="connsiteX2" fmla="*/ 1342724 w 1467852"/>
                <a:gd name="connsiteY2" fmla="*/ 1241659 h 1241659"/>
                <a:gd name="connsiteX3" fmla="*/ 454794 w 1467852"/>
                <a:gd name="connsiteY3" fmla="*/ 1241659 h 1241659"/>
                <a:gd name="connsiteX4" fmla="*/ 0 w 1467852"/>
                <a:gd name="connsiteY4" fmla="*/ 252663 h 1241659"/>
                <a:gd name="connsiteX0" fmla="*/ 0 w 1720516"/>
                <a:gd name="connsiteY0" fmla="*/ 252663 h 1458227"/>
                <a:gd name="connsiteX1" fmla="*/ 1467852 w 1720516"/>
                <a:gd name="connsiteY1" fmla="*/ 0 h 1458227"/>
                <a:gd name="connsiteX2" fmla="*/ 1720516 w 1720516"/>
                <a:gd name="connsiteY2" fmla="*/ 1458227 h 1458227"/>
                <a:gd name="connsiteX3" fmla="*/ 454794 w 1720516"/>
                <a:gd name="connsiteY3" fmla="*/ 1241659 h 1458227"/>
                <a:gd name="connsiteX4" fmla="*/ 0 w 1720516"/>
                <a:gd name="connsiteY4" fmla="*/ 252663 h 1458227"/>
                <a:gd name="connsiteX0" fmla="*/ 0 w 1720516"/>
                <a:gd name="connsiteY0" fmla="*/ 252663 h 1710891"/>
                <a:gd name="connsiteX1" fmla="*/ 1467852 w 1720516"/>
                <a:gd name="connsiteY1" fmla="*/ 0 h 1710891"/>
                <a:gd name="connsiteX2" fmla="*/ 1720516 w 1720516"/>
                <a:gd name="connsiteY2" fmla="*/ 1458227 h 1710891"/>
                <a:gd name="connsiteX3" fmla="*/ 267102 w 1720516"/>
                <a:gd name="connsiteY3" fmla="*/ 1710891 h 1710891"/>
                <a:gd name="connsiteX4" fmla="*/ 0 w 1720516"/>
                <a:gd name="connsiteY4" fmla="*/ 252663 h 1710891"/>
                <a:gd name="connsiteX0" fmla="*/ 0 w 1648327"/>
                <a:gd name="connsiteY0" fmla="*/ 303196 h 1710891"/>
                <a:gd name="connsiteX1" fmla="*/ 1395663 w 1648327"/>
                <a:gd name="connsiteY1" fmla="*/ 0 h 1710891"/>
                <a:gd name="connsiteX2" fmla="*/ 1648327 w 1648327"/>
                <a:gd name="connsiteY2" fmla="*/ 1458227 h 1710891"/>
                <a:gd name="connsiteX3" fmla="*/ 194913 w 1648327"/>
                <a:gd name="connsiteY3" fmla="*/ 1710891 h 1710891"/>
                <a:gd name="connsiteX4" fmla="*/ 0 w 1648327"/>
                <a:gd name="connsiteY4" fmla="*/ 303196 h 1710891"/>
                <a:gd name="connsiteX0" fmla="*/ 0 w 1713298"/>
                <a:gd name="connsiteY0" fmla="*/ 257476 h 1710891"/>
                <a:gd name="connsiteX1" fmla="*/ 1460634 w 1713298"/>
                <a:gd name="connsiteY1" fmla="*/ 0 h 1710891"/>
                <a:gd name="connsiteX2" fmla="*/ 1713298 w 1713298"/>
                <a:gd name="connsiteY2" fmla="*/ 1458227 h 1710891"/>
                <a:gd name="connsiteX3" fmla="*/ 259884 w 1713298"/>
                <a:gd name="connsiteY3" fmla="*/ 1710891 h 1710891"/>
                <a:gd name="connsiteX4" fmla="*/ 0 w 1713298"/>
                <a:gd name="connsiteY4" fmla="*/ 257476 h 1710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298" h="1710891">
                  <a:moveTo>
                    <a:pt x="0" y="257476"/>
                  </a:moveTo>
                  <a:lnTo>
                    <a:pt x="1460634" y="0"/>
                  </a:lnTo>
                  <a:lnTo>
                    <a:pt x="1713298" y="1458227"/>
                  </a:lnTo>
                  <a:lnTo>
                    <a:pt x="259884" y="1710891"/>
                  </a:lnTo>
                  <a:lnTo>
                    <a:pt x="0" y="2574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AC87A9-188E-4D63-962E-A514E3881E60}"/>
                </a:ext>
              </a:extLst>
            </p:cNvPr>
            <p:cNvSpPr/>
            <p:nvPr/>
          </p:nvSpPr>
          <p:spPr>
            <a:xfrm>
              <a:off x="8985183" y="1005841"/>
              <a:ext cx="1715703" cy="1722922"/>
            </a:xfrm>
            <a:custGeom>
              <a:avLst/>
              <a:gdLst>
                <a:gd name="connsiteX0" fmla="*/ 0 w 887931"/>
                <a:gd name="connsiteY0" fmla="*/ 0 h 955307"/>
                <a:gd name="connsiteX1" fmla="*/ 887931 w 887931"/>
                <a:gd name="connsiteY1" fmla="*/ 0 h 955307"/>
                <a:gd name="connsiteX2" fmla="*/ 887931 w 887931"/>
                <a:gd name="connsiteY2" fmla="*/ 955307 h 955307"/>
                <a:gd name="connsiteX3" fmla="*/ 0 w 887931"/>
                <a:gd name="connsiteY3" fmla="*/ 955307 h 955307"/>
                <a:gd name="connsiteX4" fmla="*/ 0 w 887931"/>
                <a:gd name="connsiteY4" fmla="*/ 0 h 955307"/>
                <a:gd name="connsiteX0" fmla="*/ 0 w 1431758"/>
                <a:gd name="connsiteY0" fmla="*/ 0 h 1364381"/>
                <a:gd name="connsiteX1" fmla="*/ 1431758 w 1431758"/>
                <a:gd name="connsiteY1" fmla="*/ 409074 h 1364381"/>
                <a:gd name="connsiteX2" fmla="*/ 1431758 w 1431758"/>
                <a:gd name="connsiteY2" fmla="*/ 1364381 h 1364381"/>
                <a:gd name="connsiteX3" fmla="*/ 543827 w 1431758"/>
                <a:gd name="connsiteY3" fmla="*/ 1364381 h 1364381"/>
                <a:gd name="connsiteX4" fmla="*/ 0 w 1431758"/>
                <a:gd name="connsiteY4" fmla="*/ 0 h 1364381"/>
                <a:gd name="connsiteX0" fmla="*/ 0 w 1460634"/>
                <a:gd name="connsiteY0" fmla="*/ 0 h 1364381"/>
                <a:gd name="connsiteX1" fmla="*/ 1460634 w 1460634"/>
                <a:gd name="connsiteY1" fmla="*/ 259882 h 1364381"/>
                <a:gd name="connsiteX2" fmla="*/ 1431758 w 1460634"/>
                <a:gd name="connsiteY2" fmla="*/ 1364381 h 1364381"/>
                <a:gd name="connsiteX3" fmla="*/ 543827 w 1460634"/>
                <a:gd name="connsiteY3" fmla="*/ 1364381 h 1364381"/>
                <a:gd name="connsiteX4" fmla="*/ 0 w 1460634"/>
                <a:gd name="connsiteY4" fmla="*/ 0 h 1364381"/>
                <a:gd name="connsiteX0" fmla="*/ 0 w 1460634"/>
                <a:gd name="connsiteY0" fmla="*/ 0 h 1722922"/>
                <a:gd name="connsiteX1" fmla="*/ 1460634 w 1460634"/>
                <a:gd name="connsiteY1" fmla="*/ 259882 h 1722922"/>
                <a:gd name="connsiteX2" fmla="*/ 1203158 w 1460634"/>
                <a:gd name="connsiteY2" fmla="*/ 1722922 h 1722922"/>
                <a:gd name="connsiteX3" fmla="*/ 543827 w 1460634"/>
                <a:gd name="connsiteY3" fmla="*/ 1364381 h 1722922"/>
                <a:gd name="connsiteX4" fmla="*/ 0 w 1460634"/>
                <a:gd name="connsiteY4" fmla="*/ 0 h 1722922"/>
                <a:gd name="connsiteX0" fmla="*/ 255069 w 1715703"/>
                <a:gd name="connsiteY0" fmla="*/ 0 h 1722922"/>
                <a:gd name="connsiteX1" fmla="*/ 1715703 w 1715703"/>
                <a:gd name="connsiteY1" fmla="*/ 259882 h 1722922"/>
                <a:gd name="connsiteX2" fmla="*/ 1458227 w 1715703"/>
                <a:gd name="connsiteY2" fmla="*/ 1722922 h 1722922"/>
                <a:gd name="connsiteX3" fmla="*/ 0 w 1715703"/>
                <a:gd name="connsiteY3" fmla="*/ 1460633 h 1722922"/>
                <a:gd name="connsiteX4" fmla="*/ 255069 w 1715703"/>
                <a:gd name="connsiteY4" fmla="*/ 0 h 172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5703" h="1722922">
                  <a:moveTo>
                    <a:pt x="255069" y="0"/>
                  </a:moveTo>
                  <a:lnTo>
                    <a:pt x="1715703" y="259882"/>
                  </a:lnTo>
                  <a:lnTo>
                    <a:pt x="1458227" y="1722922"/>
                  </a:lnTo>
                  <a:lnTo>
                    <a:pt x="0" y="1460633"/>
                  </a:lnTo>
                  <a:lnTo>
                    <a:pt x="2550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2BB9CC-F8A2-4577-83AE-1F930AC5A8A0}"/>
                </a:ext>
              </a:extLst>
            </p:cNvPr>
            <p:cNvSpPr/>
            <p:nvPr/>
          </p:nvSpPr>
          <p:spPr>
            <a:xfrm>
              <a:off x="6612556" y="3549315"/>
              <a:ext cx="1722922" cy="1720517"/>
            </a:xfrm>
            <a:custGeom>
              <a:avLst/>
              <a:gdLst>
                <a:gd name="connsiteX0" fmla="*/ 0 w 782053"/>
                <a:gd name="connsiteY0" fmla="*/ 0 h 844617"/>
                <a:gd name="connsiteX1" fmla="*/ 782053 w 782053"/>
                <a:gd name="connsiteY1" fmla="*/ 0 h 844617"/>
                <a:gd name="connsiteX2" fmla="*/ 782053 w 782053"/>
                <a:gd name="connsiteY2" fmla="*/ 844617 h 844617"/>
                <a:gd name="connsiteX3" fmla="*/ 0 w 782053"/>
                <a:gd name="connsiteY3" fmla="*/ 844617 h 844617"/>
                <a:gd name="connsiteX4" fmla="*/ 0 w 782053"/>
                <a:gd name="connsiteY4" fmla="*/ 0 h 844617"/>
                <a:gd name="connsiteX0" fmla="*/ 0 w 928839"/>
                <a:gd name="connsiteY0" fmla="*/ 0 h 1191127"/>
                <a:gd name="connsiteX1" fmla="*/ 928839 w 928839"/>
                <a:gd name="connsiteY1" fmla="*/ 346510 h 1191127"/>
                <a:gd name="connsiteX2" fmla="*/ 928839 w 928839"/>
                <a:gd name="connsiteY2" fmla="*/ 1191127 h 1191127"/>
                <a:gd name="connsiteX3" fmla="*/ 146786 w 928839"/>
                <a:gd name="connsiteY3" fmla="*/ 1191127 h 1191127"/>
                <a:gd name="connsiteX4" fmla="*/ 0 w 928839"/>
                <a:gd name="connsiteY4" fmla="*/ 0 h 1191127"/>
                <a:gd name="connsiteX0" fmla="*/ 0 w 1460635"/>
                <a:gd name="connsiteY0" fmla="*/ 0 h 1191127"/>
                <a:gd name="connsiteX1" fmla="*/ 1460635 w 1460635"/>
                <a:gd name="connsiteY1" fmla="*/ 257476 h 1191127"/>
                <a:gd name="connsiteX2" fmla="*/ 928839 w 1460635"/>
                <a:gd name="connsiteY2" fmla="*/ 1191127 h 1191127"/>
                <a:gd name="connsiteX3" fmla="*/ 146786 w 1460635"/>
                <a:gd name="connsiteY3" fmla="*/ 1191127 h 1191127"/>
                <a:gd name="connsiteX4" fmla="*/ 0 w 1460635"/>
                <a:gd name="connsiteY4" fmla="*/ 0 h 1191127"/>
                <a:gd name="connsiteX0" fmla="*/ 0 w 1460635"/>
                <a:gd name="connsiteY0" fmla="*/ 0 h 1720517"/>
                <a:gd name="connsiteX1" fmla="*/ 1460635 w 1460635"/>
                <a:gd name="connsiteY1" fmla="*/ 257476 h 1720517"/>
                <a:gd name="connsiteX2" fmla="*/ 1200752 w 1460635"/>
                <a:gd name="connsiteY2" fmla="*/ 1720517 h 1720517"/>
                <a:gd name="connsiteX3" fmla="*/ 146786 w 1460635"/>
                <a:gd name="connsiteY3" fmla="*/ 1191127 h 1720517"/>
                <a:gd name="connsiteX4" fmla="*/ 0 w 1460635"/>
                <a:gd name="connsiteY4" fmla="*/ 0 h 1720517"/>
                <a:gd name="connsiteX0" fmla="*/ 262287 w 1722922"/>
                <a:gd name="connsiteY0" fmla="*/ 0 h 1720517"/>
                <a:gd name="connsiteX1" fmla="*/ 1722922 w 1722922"/>
                <a:gd name="connsiteY1" fmla="*/ 257476 h 1720517"/>
                <a:gd name="connsiteX2" fmla="*/ 1463039 w 1722922"/>
                <a:gd name="connsiteY2" fmla="*/ 1720517 h 1720517"/>
                <a:gd name="connsiteX3" fmla="*/ 0 w 1722922"/>
                <a:gd name="connsiteY3" fmla="*/ 1458228 h 1720517"/>
                <a:gd name="connsiteX4" fmla="*/ 262287 w 1722922"/>
                <a:gd name="connsiteY4" fmla="*/ 0 h 172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2922" h="1720517">
                  <a:moveTo>
                    <a:pt x="262287" y="0"/>
                  </a:moveTo>
                  <a:lnTo>
                    <a:pt x="1722922" y="257476"/>
                  </a:lnTo>
                  <a:lnTo>
                    <a:pt x="1463039" y="1720517"/>
                  </a:lnTo>
                  <a:lnTo>
                    <a:pt x="0" y="1458228"/>
                  </a:lnTo>
                  <a:lnTo>
                    <a:pt x="2622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7777E5-89D1-4BFA-B2F8-2EEF67BABDFB}"/>
                </a:ext>
              </a:extLst>
            </p:cNvPr>
            <p:cNvSpPr/>
            <p:nvPr/>
          </p:nvSpPr>
          <p:spPr>
            <a:xfrm>
              <a:off x="8968338" y="3510815"/>
              <a:ext cx="1715703" cy="1722921"/>
            </a:xfrm>
            <a:custGeom>
              <a:avLst/>
              <a:gdLst>
                <a:gd name="connsiteX0" fmla="*/ 0 w 789272"/>
                <a:gd name="connsiteY0" fmla="*/ 0 h 753177"/>
                <a:gd name="connsiteX1" fmla="*/ 789272 w 789272"/>
                <a:gd name="connsiteY1" fmla="*/ 0 h 753177"/>
                <a:gd name="connsiteX2" fmla="*/ 789272 w 789272"/>
                <a:gd name="connsiteY2" fmla="*/ 753177 h 753177"/>
                <a:gd name="connsiteX3" fmla="*/ 0 w 789272"/>
                <a:gd name="connsiteY3" fmla="*/ 753177 h 753177"/>
                <a:gd name="connsiteX4" fmla="*/ 0 w 789272"/>
                <a:gd name="connsiteY4" fmla="*/ 0 h 753177"/>
                <a:gd name="connsiteX0" fmla="*/ 0 w 1080436"/>
                <a:gd name="connsiteY0" fmla="*/ 0 h 955307"/>
                <a:gd name="connsiteX1" fmla="*/ 1080436 w 1080436"/>
                <a:gd name="connsiteY1" fmla="*/ 202130 h 955307"/>
                <a:gd name="connsiteX2" fmla="*/ 1080436 w 1080436"/>
                <a:gd name="connsiteY2" fmla="*/ 955307 h 955307"/>
                <a:gd name="connsiteX3" fmla="*/ 291164 w 1080436"/>
                <a:gd name="connsiteY3" fmla="*/ 955307 h 955307"/>
                <a:gd name="connsiteX4" fmla="*/ 0 w 1080436"/>
                <a:gd name="connsiteY4" fmla="*/ 0 h 955307"/>
                <a:gd name="connsiteX0" fmla="*/ 0 w 1470260"/>
                <a:gd name="connsiteY0" fmla="*/ 252663 h 1207970"/>
                <a:gd name="connsiteX1" fmla="*/ 1470260 w 1470260"/>
                <a:gd name="connsiteY1" fmla="*/ 0 h 1207970"/>
                <a:gd name="connsiteX2" fmla="*/ 1080436 w 1470260"/>
                <a:gd name="connsiteY2" fmla="*/ 1207970 h 1207970"/>
                <a:gd name="connsiteX3" fmla="*/ 291164 w 1470260"/>
                <a:gd name="connsiteY3" fmla="*/ 1207970 h 1207970"/>
                <a:gd name="connsiteX4" fmla="*/ 0 w 1470260"/>
                <a:gd name="connsiteY4" fmla="*/ 252663 h 1207970"/>
                <a:gd name="connsiteX0" fmla="*/ 0 w 1722922"/>
                <a:gd name="connsiteY0" fmla="*/ 252663 h 1465446"/>
                <a:gd name="connsiteX1" fmla="*/ 1470260 w 1722922"/>
                <a:gd name="connsiteY1" fmla="*/ 0 h 1465446"/>
                <a:gd name="connsiteX2" fmla="*/ 1722922 w 1722922"/>
                <a:gd name="connsiteY2" fmla="*/ 1465446 h 1465446"/>
                <a:gd name="connsiteX3" fmla="*/ 291164 w 1722922"/>
                <a:gd name="connsiteY3" fmla="*/ 1207970 h 1465446"/>
                <a:gd name="connsiteX4" fmla="*/ 0 w 1722922"/>
                <a:gd name="connsiteY4" fmla="*/ 252663 h 1465446"/>
                <a:gd name="connsiteX0" fmla="*/ 0 w 1722922"/>
                <a:gd name="connsiteY0" fmla="*/ 252663 h 1722921"/>
                <a:gd name="connsiteX1" fmla="*/ 1470260 w 1722922"/>
                <a:gd name="connsiteY1" fmla="*/ 0 h 1722921"/>
                <a:gd name="connsiteX2" fmla="*/ 1722922 w 1722922"/>
                <a:gd name="connsiteY2" fmla="*/ 1465446 h 1722921"/>
                <a:gd name="connsiteX3" fmla="*/ 262288 w 1722922"/>
                <a:gd name="connsiteY3" fmla="*/ 1722921 h 1722921"/>
                <a:gd name="connsiteX4" fmla="*/ 0 w 1722922"/>
                <a:gd name="connsiteY4" fmla="*/ 252663 h 1722921"/>
                <a:gd name="connsiteX0" fmla="*/ 0 w 1600200"/>
                <a:gd name="connsiteY0" fmla="*/ 353729 h 1722921"/>
                <a:gd name="connsiteX1" fmla="*/ 1347538 w 1600200"/>
                <a:gd name="connsiteY1" fmla="*/ 0 h 1722921"/>
                <a:gd name="connsiteX2" fmla="*/ 1600200 w 1600200"/>
                <a:gd name="connsiteY2" fmla="*/ 1465446 h 1722921"/>
                <a:gd name="connsiteX3" fmla="*/ 139566 w 1600200"/>
                <a:gd name="connsiteY3" fmla="*/ 1722921 h 1722921"/>
                <a:gd name="connsiteX4" fmla="*/ 0 w 1600200"/>
                <a:gd name="connsiteY4" fmla="*/ 353729 h 1722921"/>
                <a:gd name="connsiteX0" fmla="*/ 0 w 1715703"/>
                <a:gd name="connsiteY0" fmla="*/ 257476 h 1722921"/>
                <a:gd name="connsiteX1" fmla="*/ 1463041 w 1715703"/>
                <a:gd name="connsiteY1" fmla="*/ 0 h 1722921"/>
                <a:gd name="connsiteX2" fmla="*/ 1715703 w 1715703"/>
                <a:gd name="connsiteY2" fmla="*/ 1465446 h 1722921"/>
                <a:gd name="connsiteX3" fmla="*/ 255069 w 1715703"/>
                <a:gd name="connsiteY3" fmla="*/ 1722921 h 1722921"/>
                <a:gd name="connsiteX4" fmla="*/ 0 w 1715703"/>
                <a:gd name="connsiteY4" fmla="*/ 257476 h 17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5703" h="1722921">
                  <a:moveTo>
                    <a:pt x="0" y="257476"/>
                  </a:moveTo>
                  <a:lnTo>
                    <a:pt x="1463041" y="0"/>
                  </a:lnTo>
                  <a:lnTo>
                    <a:pt x="1715703" y="1465446"/>
                  </a:lnTo>
                  <a:lnTo>
                    <a:pt x="255069" y="1722921"/>
                  </a:lnTo>
                  <a:lnTo>
                    <a:pt x="0" y="2574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A02DB6B9-FE1E-4009-BC75-33241D8F0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" t="1461" r="20123" b="1315"/>
            <a:stretch/>
          </p:blipFill>
          <p:spPr>
            <a:xfrm rot="576322">
              <a:off x="9098589" y="1116901"/>
              <a:ext cx="1497326" cy="1512199"/>
            </a:xfrm>
            <a:prstGeom prst="rect">
              <a:avLst/>
            </a:prstGeom>
          </p:spPr>
        </p:pic>
        <p:pic>
          <p:nvPicPr>
            <p:cNvPr id="24" name="Picture 23" descr="A picture containing flower, tree, plant, outdoor&#10;&#10;Description automatically generated">
              <a:extLst>
                <a:ext uri="{FF2B5EF4-FFF2-40B4-BE49-F238E27FC236}">
                  <a16:creationId xmlns:a16="http://schemas.microsoft.com/office/drawing/2014/main" id="{86186D5A-798B-452B-BF38-2C6B3752C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" t="-1862" r="3876" b="1787"/>
            <a:stretch/>
          </p:blipFill>
          <p:spPr>
            <a:xfrm rot="21003026">
              <a:off x="6660224" y="1053215"/>
              <a:ext cx="1534414" cy="1547073"/>
            </a:xfrm>
            <a:prstGeom prst="rect">
              <a:avLst/>
            </a:prstGeom>
          </p:spPr>
        </p:pic>
        <p:pic>
          <p:nvPicPr>
            <p:cNvPr id="25" name="Picture 24" descr="A picture containing tree, outdoor, plant, forest&#10;&#10;Description automatically generated">
              <a:extLst>
                <a:ext uri="{FF2B5EF4-FFF2-40B4-BE49-F238E27FC236}">
                  <a16:creationId xmlns:a16="http://schemas.microsoft.com/office/drawing/2014/main" id="{B826AAD1-1955-4DF7-BD60-1002BE929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5" t="886" r="16826" b="4209"/>
            <a:stretch/>
          </p:blipFill>
          <p:spPr>
            <a:xfrm rot="583893">
              <a:off x="6728323" y="3658779"/>
              <a:ext cx="1501290" cy="1502165"/>
            </a:xfrm>
            <a:prstGeom prst="rect">
              <a:avLst/>
            </a:prstGeom>
          </p:spPr>
        </p:pic>
        <p:pic>
          <p:nvPicPr>
            <p:cNvPr id="27" name="Picture 26" descr="Bee collecting pollen">
              <a:extLst>
                <a:ext uri="{FF2B5EF4-FFF2-40B4-BE49-F238E27FC236}">
                  <a16:creationId xmlns:a16="http://schemas.microsoft.com/office/drawing/2014/main" id="{87DDA9BF-758C-4182-BC43-039E17876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6" t="3016" r="22792" b="-433"/>
            <a:stretch/>
          </p:blipFill>
          <p:spPr>
            <a:xfrm rot="20994530">
              <a:off x="9080821" y="3616817"/>
              <a:ext cx="1520868" cy="15337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C821EA0-73A9-41E4-A80A-453D071BA267}"/>
              </a:ext>
            </a:extLst>
          </p:cNvPr>
          <p:cNvGrpSpPr/>
          <p:nvPr/>
        </p:nvGrpSpPr>
        <p:grpSpPr>
          <a:xfrm>
            <a:off x="10561137" y="558800"/>
            <a:ext cx="1080000" cy="1080000"/>
            <a:chOff x="10921138" y="549275"/>
            <a:chExt cx="724393" cy="72439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8E6F88C-EFB5-400D-8FE2-4984D5A8B708}"/>
                </a:ext>
              </a:extLst>
            </p:cNvPr>
            <p:cNvSpPr/>
            <p:nvPr/>
          </p:nvSpPr>
          <p:spPr>
            <a:xfrm>
              <a:off x="10921138" y="549275"/>
              <a:ext cx="724393" cy="724393"/>
            </a:xfrm>
            <a:custGeom>
              <a:avLst/>
              <a:gdLst>
                <a:gd name="connsiteX0" fmla="*/ 724271 w 724393"/>
                <a:gd name="connsiteY0" fmla="*/ 362197 h 724393"/>
                <a:gd name="connsiteX1" fmla="*/ 362075 w 724393"/>
                <a:gd name="connsiteY1" fmla="*/ 724393 h 724393"/>
                <a:gd name="connsiteX2" fmla="*/ 0 w 724393"/>
                <a:gd name="connsiteY2" fmla="*/ 362197 h 724393"/>
                <a:gd name="connsiteX3" fmla="*/ 362197 w 724393"/>
                <a:gd name="connsiteY3" fmla="*/ 0 h 724393"/>
                <a:gd name="connsiteX4" fmla="*/ 724393 w 724393"/>
                <a:gd name="connsiteY4" fmla="*/ 362197 h 72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393" h="724393">
                  <a:moveTo>
                    <a:pt x="724271" y="362197"/>
                  </a:moveTo>
                  <a:cubicBezTo>
                    <a:pt x="724271" y="562210"/>
                    <a:pt x="562088" y="724393"/>
                    <a:pt x="362075" y="724393"/>
                  </a:cubicBezTo>
                  <a:cubicBezTo>
                    <a:pt x="162061" y="724393"/>
                    <a:pt x="0" y="562210"/>
                    <a:pt x="0" y="362197"/>
                  </a:cubicBezTo>
                  <a:cubicBezTo>
                    <a:pt x="0" y="162183"/>
                    <a:pt x="162183" y="0"/>
                    <a:pt x="362197" y="0"/>
                  </a:cubicBezTo>
                  <a:cubicBezTo>
                    <a:pt x="562210" y="0"/>
                    <a:pt x="724393" y="162183"/>
                    <a:pt x="724393" y="362197"/>
                  </a:cubicBezTo>
                </a:path>
              </a:pathLst>
            </a:custGeom>
            <a:solidFill>
              <a:schemeClr val="bg1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57BC58D-AFB6-4A46-9C60-8F7B40B19DC9}"/>
                </a:ext>
              </a:extLst>
            </p:cNvPr>
            <p:cNvSpPr/>
            <p:nvPr/>
          </p:nvSpPr>
          <p:spPr>
            <a:xfrm>
              <a:off x="11034511" y="704990"/>
              <a:ext cx="498744" cy="413328"/>
            </a:xfrm>
            <a:custGeom>
              <a:avLst/>
              <a:gdLst>
                <a:gd name="connsiteX0" fmla="*/ 455183 w 498744"/>
                <a:gd name="connsiteY0" fmla="*/ 284339 h 413328"/>
                <a:gd name="connsiteX1" fmla="*/ 401488 w 498744"/>
                <a:gd name="connsiteY1" fmla="*/ 305451 h 413328"/>
                <a:gd name="connsiteX2" fmla="*/ 358532 w 498744"/>
                <a:gd name="connsiteY2" fmla="*/ 278237 h 413328"/>
                <a:gd name="connsiteX3" fmla="*/ 344986 w 498744"/>
                <a:gd name="connsiteY3" fmla="*/ 144366 h 413328"/>
                <a:gd name="connsiteX4" fmla="*/ 344742 w 498744"/>
                <a:gd name="connsiteY4" fmla="*/ 140461 h 413328"/>
                <a:gd name="connsiteX5" fmla="*/ 346206 w 498744"/>
                <a:gd name="connsiteY5" fmla="*/ 140461 h 413328"/>
                <a:gd name="connsiteX6" fmla="*/ 392579 w 498744"/>
                <a:gd name="connsiteY6" fmla="*/ 150468 h 413328"/>
                <a:gd name="connsiteX7" fmla="*/ 476172 w 498744"/>
                <a:gd name="connsiteY7" fmla="*/ 230766 h 413328"/>
                <a:gd name="connsiteX8" fmla="*/ 455061 w 498744"/>
                <a:gd name="connsiteY8" fmla="*/ 284461 h 413328"/>
                <a:gd name="connsiteX9" fmla="*/ 249067 w 498744"/>
                <a:gd name="connsiteY9" fmla="*/ 389898 h 413328"/>
                <a:gd name="connsiteX10" fmla="*/ 164254 w 498744"/>
                <a:gd name="connsiteY10" fmla="*/ 282875 h 413328"/>
                <a:gd name="connsiteX11" fmla="*/ 180850 w 498744"/>
                <a:gd name="connsiteY11" fmla="*/ 259810 h 413328"/>
                <a:gd name="connsiteX12" fmla="*/ 317162 w 498744"/>
                <a:gd name="connsiteY12" fmla="*/ 259810 h 413328"/>
                <a:gd name="connsiteX13" fmla="*/ 334247 w 498744"/>
                <a:gd name="connsiteY13" fmla="*/ 283485 h 413328"/>
                <a:gd name="connsiteX14" fmla="*/ 248945 w 498744"/>
                <a:gd name="connsiteY14" fmla="*/ 389898 h 413328"/>
                <a:gd name="connsiteX15" fmla="*/ 96647 w 498744"/>
                <a:gd name="connsiteY15" fmla="*/ 305573 h 413328"/>
                <a:gd name="connsiteX16" fmla="*/ 42952 w 498744"/>
                <a:gd name="connsiteY16" fmla="*/ 284461 h 413328"/>
                <a:gd name="connsiteX17" fmla="*/ 21840 w 498744"/>
                <a:gd name="connsiteY17" fmla="*/ 230766 h 413328"/>
                <a:gd name="connsiteX18" fmla="*/ 105433 w 498744"/>
                <a:gd name="connsiteY18" fmla="*/ 150468 h 413328"/>
                <a:gd name="connsiteX19" fmla="*/ 153271 w 498744"/>
                <a:gd name="connsiteY19" fmla="*/ 140583 h 413328"/>
                <a:gd name="connsiteX20" fmla="*/ 153027 w 498744"/>
                <a:gd name="connsiteY20" fmla="*/ 144732 h 413328"/>
                <a:gd name="connsiteX21" fmla="*/ 140335 w 498744"/>
                <a:gd name="connsiteY21" fmla="*/ 277505 h 413328"/>
                <a:gd name="connsiteX22" fmla="*/ 96525 w 498744"/>
                <a:gd name="connsiteY22" fmla="*/ 305451 h 413328"/>
                <a:gd name="connsiteX23" fmla="*/ 248823 w 498744"/>
                <a:gd name="connsiteY23" fmla="*/ 72244 h 413328"/>
                <a:gd name="connsiteX24" fmla="*/ 319725 w 498744"/>
                <a:gd name="connsiteY24" fmla="*/ 123742 h 413328"/>
                <a:gd name="connsiteX25" fmla="*/ 303861 w 498744"/>
                <a:gd name="connsiteY25" fmla="*/ 133383 h 413328"/>
                <a:gd name="connsiteX26" fmla="*/ 301908 w 498744"/>
                <a:gd name="connsiteY26" fmla="*/ 136068 h 413328"/>
                <a:gd name="connsiteX27" fmla="*/ 195861 w 498744"/>
                <a:gd name="connsiteY27" fmla="*/ 136068 h 413328"/>
                <a:gd name="connsiteX28" fmla="*/ 193908 w 498744"/>
                <a:gd name="connsiteY28" fmla="*/ 133383 h 413328"/>
                <a:gd name="connsiteX29" fmla="*/ 178044 w 498744"/>
                <a:gd name="connsiteY29" fmla="*/ 123742 h 413328"/>
                <a:gd name="connsiteX30" fmla="*/ 248945 w 498744"/>
                <a:gd name="connsiteY30" fmla="*/ 72244 h 413328"/>
                <a:gd name="connsiteX31" fmla="*/ 196593 w 498744"/>
                <a:gd name="connsiteY31" fmla="*/ 230034 h 413328"/>
                <a:gd name="connsiteX32" fmla="*/ 206233 w 498744"/>
                <a:gd name="connsiteY32" fmla="*/ 157424 h 413328"/>
                <a:gd name="connsiteX33" fmla="*/ 291657 w 498744"/>
                <a:gd name="connsiteY33" fmla="*/ 157424 h 413328"/>
                <a:gd name="connsiteX34" fmla="*/ 301298 w 498744"/>
                <a:gd name="connsiteY34" fmla="*/ 230034 h 413328"/>
                <a:gd name="connsiteX35" fmla="*/ 305203 w 498744"/>
                <a:gd name="connsiteY35" fmla="*/ 238454 h 413328"/>
                <a:gd name="connsiteX36" fmla="*/ 192932 w 498744"/>
                <a:gd name="connsiteY36" fmla="*/ 238454 h 413328"/>
                <a:gd name="connsiteX37" fmla="*/ 196837 w 498744"/>
                <a:gd name="connsiteY37" fmla="*/ 230034 h 413328"/>
                <a:gd name="connsiteX38" fmla="*/ 157542 w 498744"/>
                <a:gd name="connsiteY38" fmla="*/ 238454 h 413328"/>
                <a:gd name="connsiteX39" fmla="*/ 171332 w 498744"/>
                <a:gd name="connsiteY39" fmla="*/ 157546 h 413328"/>
                <a:gd name="connsiteX40" fmla="*/ 184145 w 498744"/>
                <a:gd name="connsiteY40" fmla="*/ 157546 h 413328"/>
                <a:gd name="connsiteX41" fmla="*/ 177067 w 498744"/>
                <a:gd name="connsiteY41" fmla="*/ 221980 h 413328"/>
                <a:gd name="connsiteX42" fmla="*/ 168891 w 498744"/>
                <a:gd name="connsiteY42" fmla="*/ 238576 h 413328"/>
                <a:gd name="connsiteX43" fmla="*/ 157542 w 498744"/>
                <a:gd name="connsiteY43" fmla="*/ 238576 h 413328"/>
                <a:gd name="connsiteX44" fmla="*/ 329366 w 498744"/>
                <a:gd name="connsiteY44" fmla="*/ 238454 h 413328"/>
                <a:gd name="connsiteX45" fmla="*/ 321189 w 498744"/>
                <a:gd name="connsiteY45" fmla="*/ 221858 h 413328"/>
                <a:gd name="connsiteX46" fmla="*/ 314111 w 498744"/>
                <a:gd name="connsiteY46" fmla="*/ 157424 h 413328"/>
                <a:gd name="connsiteX47" fmla="*/ 327169 w 498744"/>
                <a:gd name="connsiteY47" fmla="*/ 157424 h 413328"/>
                <a:gd name="connsiteX48" fmla="*/ 341569 w 498744"/>
                <a:gd name="connsiteY48" fmla="*/ 238332 h 413328"/>
                <a:gd name="connsiteX49" fmla="*/ 329488 w 498744"/>
                <a:gd name="connsiteY49" fmla="*/ 238332 h 413328"/>
                <a:gd name="connsiteX50" fmla="*/ 497040 w 498744"/>
                <a:gd name="connsiteY50" fmla="*/ 226617 h 413328"/>
                <a:gd name="connsiteX51" fmla="*/ 400756 w 498744"/>
                <a:gd name="connsiteY51" fmla="*/ 130820 h 413328"/>
                <a:gd name="connsiteX52" fmla="*/ 340959 w 498744"/>
                <a:gd name="connsiteY52" fmla="*/ 119471 h 413328"/>
                <a:gd name="connsiteX53" fmla="*/ 314356 w 498744"/>
                <a:gd name="connsiteY53" fmla="*/ 76881 h 413328"/>
                <a:gd name="connsiteX54" fmla="*/ 355481 w 498744"/>
                <a:gd name="connsiteY54" fmla="*/ 20502 h 413328"/>
                <a:gd name="connsiteX55" fmla="*/ 361217 w 498744"/>
                <a:gd name="connsiteY55" fmla="*/ 6590 h 413328"/>
                <a:gd name="connsiteX56" fmla="*/ 347305 w 498744"/>
                <a:gd name="connsiteY56" fmla="*/ 854 h 413328"/>
                <a:gd name="connsiteX57" fmla="*/ 296050 w 498744"/>
                <a:gd name="connsiteY57" fmla="*/ 63458 h 413328"/>
                <a:gd name="connsiteX58" fmla="*/ 249189 w 498744"/>
                <a:gd name="connsiteY58" fmla="*/ 51132 h 413328"/>
                <a:gd name="connsiteX59" fmla="*/ 202328 w 498744"/>
                <a:gd name="connsiteY59" fmla="*/ 63458 h 413328"/>
                <a:gd name="connsiteX60" fmla="*/ 151074 w 498744"/>
                <a:gd name="connsiteY60" fmla="*/ 854 h 413328"/>
                <a:gd name="connsiteX61" fmla="*/ 137162 w 498744"/>
                <a:gd name="connsiteY61" fmla="*/ 6590 h 413328"/>
                <a:gd name="connsiteX62" fmla="*/ 142898 w 498744"/>
                <a:gd name="connsiteY62" fmla="*/ 20502 h 413328"/>
                <a:gd name="connsiteX63" fmla="*/ 184023 w 498744"/>
                <a:gd name="connsiteY63" fmla="*/ 76881 h 413328"/>
                <a:gd name="connsiteX64" fmla="*/ 157420 w 498744"/>
                <a:gd name="connsiteY64" fmla="*/ 119471 h 413328"/>
                <a:gd name="connsiteX65" fmla="*/ 97623 w 498744"/>
                <a:gd name="connsiteY65" fmla="*/ 130820 h 413328"/>
                <a:gd name="connsiteX66" fmla="*/ 1339 w 498744"/>
                <a:gd name="connsiteY66" fmla="*/ 226617 h 413328"/>
                <a:gd name="connsiteX67" fmla="*/ 28308 w 498744"/>
                <a:gd name="connsiteY67" fmla="*/ 299593 h 413328"/>
                <a:gd name="connsiteX68" fmla="*/ 87617 w 498744"/>
                <a:gd name="connsiteY68" fmla="*/ 327905 h 413328"/>
                <a:gd name="connsiteX69" fmla="*/ 101284 w 498744"/>
                <a:gd name="connsiteY69" fmla="*/ 326563 h 413328"/>
                <a:gd name="connsiteX70" fmla="*/ 147657 w 498744"/>
                <a:gd name="connsiteY70" fmla="*/ 300936 h 413328"/>
                <a:gd name="connsiteX71" fmla="*/ 243820 w 498744"/>
                <a:gd name="connsiteY71" fmla="*/ 411742 h 413328"/>
                <a:gd name="connsiteX72" fmla="*/ 249433 w 498744"/>
                <a:gd name="connsiteY72" fmla="*/ 413329 h 413328"/>
                <a:gd name="connsiteX73" fmla="*/ 255047 w 498744"/>
                <a:gd name="connsiteY73" fmla="*/ 411742 h 413328"/>
                <a:gd name="connsiteX74" fmla="*/ 351820 w 498744"/>
                <a:gd name="connsiteY74" fmla="*/ 301546 h 413328"/>
                <a:gd name="connsiteX75" fmla="*/ 397583 w 498744"/>
                <a:gd name="connsiteY75" fmla="*/ 326563 h 413328"/>
                <a:gd name="connsiteX76" fmla="*/ 411128 w 498744"/>
                <a:gd name="connsiteY76" fmla="*/ 327905 h 413328"/>
                <a:gd name="connsiteX77" fmla="*/ 470437 w 498744"/>
                <a:gd name="connsiteY77" fmla="*/ 299593 h 413328"/>
                <a:gd name="connsiteX78" fmla="*/ 497406 w 498744"/>
                <a:gd name="connsiteY78" fmla="*/ 226739 h 41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98744" h="413328">
                  <a:moveTo>
                    <a:pt x="455183" y="284339"/>
                  </a:moveTo>
                  <a:cubicBezTo>
                    <a:pt x="437366" y="302156"/>
                    <a:pt x="419793" y="308990"/>
                    <a:pt x="401488" y="305451"/>
                  </a:cubicBezTo>
                  <a:cubicBezTo>
                    <a:pt x="385989" y="302400"/>
                    <a:pt x="371223" y="291661"/>
                    <a:pt x="358532" y="278237"/>
                  </a:cubicBezTo>
                  <a:cubicBezTo>
                    <a:pt x="371101" y="223566"/>
                    <a:pt x="356579" y="172922"/>
                    <a:pt x="344986" y="144366"/>
                  </a:cubicBezTo>
                  <a:cubicBezTo>
                    <a:pt x="344986" y="143024"/>
                    <a:pt x="344986" y="141681"/>
                    <a:pt x="344742" y="140461"/>
                  </a:cubicBezTo>
                  <a:cubicBezTo>
                    <a:pt x="345230" y="140461"/>
                    <a:pt x="345718" y="140461"/>
                    <a:pt x="346206" y="140461"/>
                  </a:cubicBezTo>
                  <a:cubicBezTo>
                    <a:pt x="360850" y="140461"/>
                    <a:pt x="378057" y="144488"/>
                    <a:pt x="392579" y="150468"/>
                  </a:cubicBezTo>
                  <a:cubicBezTo>
                    <a:pt x="421013" y="162305"/>
                    <a:pt x="468972" y="194522"/>
                    <a:pt x="476172" y="230766"/>
                  </a:cubicBezTo>
                  <a:cubicBezTo>
                    <a:pt x="479833" y="249071"/>
                    <a:pt x="472878" y="266644"/>
                    <a:pt x="455061" y="284461"/>
                  </a:cubicBezTo>
                  <a:moveTo>
                    <a:pt x="249067" y="389898"/>
                  </a:moveTo>
                  <a:cubicBezTo>
                    <a:pt x="199888" y="357559"/>
                    <a:pt x="174993" y="319973"/>
                    <a:pt x="164254" y="282875"/>
                  </a:cubicBezTo>
                  <a:cubicBezTo>
                    <a:pt x="170600" y="275186"/>
                    <a:pt x="176213" y="267254"/>
                    <a:pt x="180850" y="259810"/>
                  </a:cubicBezTo>
                  <a:lnTo>
                    <a:pt x="317162" y="259810"/>
                  </a:lnTo>
                  <a:cubicBezTo>
                    <a:pt x="322044" y="267498"/>
                    <a:pt x="327779" y="275553"/>
                    <a:pt x="334247" y="283485"/>
                  </a:cubicBezTo>
                  <a:cubicBezTo>
                    <a:pt x="323386" y="319729"/>
                    <a:pt x="298613" y="357315"/>
                    <a:pt x="248945" y="389898"/>
                  </a:cubicBezTo>
                  <a:moveTo>
                    <a:pt x="96647" y="305573"/>
                  </a:moveTo>
                  <a:cubicBezTo>
                    <a:pt x="78342" y="309234"/>
                    <a:pt x="60769" y="302278"/>
                    <a:pt x="42952" y="284461"/>
                  </a:cubicBezTo>
                  <a:cubicBezTo>
                    <a:pt x="25135" y="266644"/>
                    <a:pt x="18301" y="249071"/>
                    <a:pt x="21840" y="230766"/>
                  </a:cubicBezTo>
                  <a:cubicBezTo>
                    <a:pt x="29040" y="194522"/>
                    <a:pt x="76878" y="162305"/>
                    <a:pt x="105433" y="150468"/>
                  </a:cubicBezTo>
                  <a:cubicBezTo>
                    <a:pt x="120444" y="144244"/>
                    <a:pt x="138383" y="140339"/>
                    <a:pt x="153271" y="140583"/>
                  </a:cubicBezTo>
                  <a:cubicBezTo>
                    <a:pt x="153271" y="141925"/>
                    <a:pt x="153149" y="143268"/>
                    <a:pt x="153027" y="144732"/>
                  </a:cubicBezTo>
                  <a:cubicBezTo>
                    <a:pt x="140335" y="178414"/>
                    <a:pt x="129108" y="226861"/>
                    <a:pt x="140335" y="277505"/>
                  </a:cubicBezTo>
                  <a:cubicBezTo>
                    <a:pt x="127400" y="291173"/>
                    <a:pt x="112389" y="302278"/>
                    <a:pt x="96525" y="305451"/>
                  </a:cubicBezTo>
                  <a:moveTo>
                    <a:pt x="248823" y="72244"/>
                  </a:moveTo>
                  <a:cubicBezTo>
                    <a:pt x="281894" y="72244"/>
                    <a:pt x="309962" y="93966"/>
                    <a:pt x="319725" y="123742"/>
                  </a:cubicBezTo>
                  <a:cubicBezTo>
                    <a:pt x="313867" y="126061"/>
                    <a:pt x="308376" y="128868"/>
                    <a:pt x="303861" y="133383"/>
                  </a:cubicBezTo>
                  <a:cubicBezTo>
                    <a:pt x="303006" y="134237"/>
                    <a:pt x="302640" y="135214"/>
                    <a:pt x="301908" y="136068"/>
                  </a:cubicBezTo>
                  <a:lnTo>
                    <a:pt x="195861" y="136068"/>
                  </a:lnTo>
                  <a:cubicBezTo>
                    <a:pt x="195128" y="135214"/>
                    <a:pt x="194640" y="134237"/>
                    <a:pt x="193908" y="133383"/>
                  </a:cubicBezTo>
                  <a:cubicBezTo>
                    <a:pt x="189393" y="128868"/>
                    <a:pt x="183901" y="126061"/>
                    <a:pt x="178044" y="123742"/>
                  </a:cubicBezTo>
                  <a:cubicBezTo>
                    <a:pt x="187806" y="93844"/>
                    <a:pt x="215874" y="72244"/>
                    <a:pt x="248945" y="72244"/>
                  </a:cubicBezTo>
                  <a:moveTo>
                    <a:pt x="196593" y="230034"/>
                  </a:moveTo>
                  <a:cubicBezTo>
                    <a:pt x="204037" y="212095"/>
                    <a:pt x="211725" y="181831"/>
                    <a:pt x="206233" y="157424"/>
                  </a:cubicBezTo>
                  <a:lnTo>
                    <a:pt x="291657" y="157424"/>
                  </a:lnTo>
                  <a:cubicBezTo>
                    <a:pt x="286166" y="181831"/>
                    <a:pt x="293854" y="212095"/>
                    <a:pt x="301298" y="230034"/>
                  </a:cubicBezTo>
                  <a:cubicBezTo>
                    <a:pt x="302274" y="232353"/>
                    <a:pt x="303617" y="235281"/>
                    <a:pt x="305203" y="238454"/>
                  </a:cubicBezTo>
                  <a:lnTo>
                    <a:pt x="192932" y="238454"/>
                  </a:lnTo>
                  <a:cubicBezTo>
                    <a:pt x="194396" y="235403"/>
                    <a:pt x="195739" y="232475"/>
                    <a:pt x="196837" y="230034"/>
                  </a:cubicBezTo>
                  <a:moveTo>
                    <a:pt x="157542" y="238454"/>
                  </a:moveTo>
                  <a:cubicBezTo>
                    <a:pt x="156810" y="207946"/>
                    <a:pt x="163522" y="179634"/>
                    <a:pt x="171332" y="157546"/>
                  </a:cubicBezTo>
                  <a:lnTo>
                    <a:pt x="184145" y="157546"/>
                  </a:lnTo>
                  <a:cubicBezTo>
                    <a:pt x="190125" y="173776"/>
                    <a:pt x="185854" y="200746"/>
                    <a:pt x="177067" y="221980"/>
                  </a:cubicBezTo>
                  <a:cubicBezTo>
                    <a:pt x="174993" y="226983"/>
                    <a:pt x="172064" y="232719"/>
                    <a:pt x="168891" y="238576"/>
                  </a:cubicBezTo>
                  <a:lnTo>
                    <a:pt x="157542" y="238576"/>
                  </a:lnTo>
                  <a:close/>
                  <a:moveTo>
                    <a:pt x="329366" y="238454"/>
                  </a:moveTo>
                  <a:cubicBezTo>
                    <a:pt x="326071" y="232597"/>
                    <a:pt x="323264" y="226861"/>
                    <a:pt x="321189" y="221858"/>
                  </a:cubicBezTo>
                  <a:cubicBezTo>
                    <a:pt x="312403" y="200624"/>
                    <a:pt x="308132" y="173654"/>
                    <a:pt x="314111" y="157424"/>
                  </a:cubicBezTo>
                  <a:lnTo>
                    <a:pt x="327169" y="157424"/>
                  </a:lnTo>
                  <a:cubicBezTo>
                    <a:pt x="334613" y="176949"/>
                    <a:pt x="342301" y="205871"/>
                    <a:pt x="341569" y="238332"/>
                  </a:cubicBezTo>
                  <a:lnTo>
                    <a:pt x="329488" y="238332"/>
                  </a:lnTo>
                  <a:close/>
                  <a:moveTo>
                    <a:pt x="497040" y="226617"/>
                  </a:moveTo>
                  <a:cubicBezTo>
                    <a:pt x="487156" y="176705"/>
                    <a:pt x="424186" y="140461"/>
                    <a:pt x="400756" y="130820"/>
                  </a:cubicBezTo>
                  <a:cubicBezTo>
                    <a:pt x="385867" y="124597"/>
                    <a:pt x="362437" y="118373"/>
                    <a:pt x="340959" y="119471"/>
                  </a:cubicBezTo>
                  <a:cubicBezTo>
                    <a:pt x="335956" y="102875"/>
                    <a:pt x="326681" y="88353"/>
                    <a:pt x="314356" y="76881"/>
                  </a:cubicBezTo>
                  <a:cubicBezTo>
                    <a:pt x="319847" y="55525"/>
                    <a:pt x="331318" y="30508"/>
                    <a:pt x="355481" y="20502"/>
                  </a:cubicBezTo>
                  <a:cubicBezTo>
                    <a:pt x="360850" y="18305"/>
                    <a:pt x="363535" y="11959"/>
                    <a:pt x="361217" y="6590"/>
                  </a:cubicBezTo>
                  <a:cubicBezTo>
                    <a:pt x="358898" y="1098"/>
                    <a:pt x="352674" y="-1464"/>
                    <a:pt x="347305" y="854"/>
                  </a:cubicBezTo>
                  <a:cubicBezTo>
                    <a:pt x="323630" y="10617"/>
                    <a:pt x="305813" y="32705"/>
                    <a:pt x="296050" y="63458"/>
                  </a:cubicBezTo>
                  <a:cubicBezTo>
                    <a:pt x="282139" y="55647"/>
                    <a:pt x="266152" y="51132"/>
                    <a:pt x="249189" y="51132"/>
                  </a:cubicBezTo>
                  <a:cubicBezTo>
                    <a:pt x="232227" y="51132"/>
                    <a:pt x="216240" y="55647"/>
                    <a:pt x="202328" y="63458"/>
                  </a:cubicBezTo>
                  <a:cubicBezTo>
                    <a:pt x="192566" y="32583"/>
                    <a:pt x="174749" y="10617"/>
                    <a:pt x="151074" y="854"/>
                  </a:cubicBezTo>
                  <a:cubicBezTo>
                    <a:pt x="145583" y="-1342"/>
                    <a:pt x="139359" y="1220"/>
                    <a:pt x="137162" y="6590"/>
                  </a:cubicBezTo>
                  <a:cubicBezTo>
                    <a:pt x="134966" y="12081"/>
                    <a:pt x="137528" y="18305"/>
                    <a:pt x="142898" y="20502"/>
                  </a:cubicBezTo>
                  <a:cubicBezTo>
                    <a:pt x="167061" y="30508"/>
                    <a:pt x="178532" y="55525"/>
                    <a:pt x="184023" y="76881"/>
                  </a:cubicBezTo>
                  <a:cubicBezTo>
                    <a:pt x="171698" y="88353"/>
                    <a:pt x="162301" y="102997"/>
                    <a:pt x="157420" y="119471"/>
                  </a:cubicBezTo>
                  <a:cubicBezTo>
                    <a:pt x="135942" y="118373"/>
                    <a:pt x="112511" y="124597"/>
                    <a:pt x="97623" y="130820"/>
                  </a:cubicBezTo>
                  <a:cubicBezTo>
                    <a:pt x="74193" y="140583"/>
                    <a:pt x="11223" y="176705"/>
                    <a:pt x="1339" y="226617"/>
                  </a:cubicBezTo>
                  <a:cubicBezTo>
                    <a:pt x="-3665" y="252122"/>
                    <a:pt x="5366" y="276651"/>
                    <a:pt x="28308" y="299593"/>
                  </a:cubicBezTo>
                  <a:cubicBezTo>
                    <a:pt x="47101" y="318386"/>
                    <a:pt x="66993" y="327905"/>
                    <a:pt x="87617" y="327905"/>
                  </a:cubicBezTo>
                  <a:cubicBezTo>
                    <a:pt x="92132" y="327905"/>
                    <a:pt x="96647" y="327417"/>
                    <a:pt x="101284" y="326563"/>
                  </a:cubicBezTo>
                  <a:cubicBezTo>
                    <a:pt x="118613" y="323146"/>
                    <a:pt x="134233" y="313261"/>
                    <a:pt x="147657" y="300936"/>
                  </a:cubicBezTo>
                  <a:cubicBezTo>
                    <a:pt x="161691" y="339620"/>
                    <a:pt x="190491" y="378427"/>
                    <a:pt x="243820" y="411742"/>
                  </a:cubicBezTo>
                  <a:cubicBezTo>
                    <a:pt x="245528" y="412841"/>
                    <a:pt x="247481" y="413329"/>
                    <a:pt x="249433" y="413329"/>
                  </a:cubicBezTo>
                  <a:cubicBezTo>
                    <a:pt x="251386" y="413329"/>
                    <a:pt x="253339" y="412719"/>
                    <a:pt x="255047" y="411742"/>
                  </a:cubicBezTo>
                  <a:cubicBezTo>
                    <a:pt x="308620" y="378305"/>
                    <a:pt x="337542" y="339620"/>
                    <a:pt x="351820" y="301546"/>
                  </a:cubicBezTo>
                  <a:cubicBezTo>
                    <a:pt x="365122" y="313627"/>
                    <a:pt x="380498" y="323146"/>
                    <a:pt x="397583" y="326563"/>
                  </a:cubicBezTo>
                  <a:cubicBezTo>
                    <a:pt x="402098" y="327417"/>
                    <a:pt x="406735" y="327905"/>
                    <a:pt x="411128" y="327905"/>
                  </a:cubicBezTo>
                  <a:cubicBezTo>
                    <a:pt x="431752" y="327905"/>
                    <a:pt x="451644" y="318386"/>
                    <a:pt x="470437" y="299593"/>
                  </a:cubicBezTo>
                  <a:cubicBezTo>
                    <a:pt x="493379" y="276651"/>
                    <a:pt x="502410" y="252122"/>
                    <a:pt x="497406" y="226739"/>
                  </a:cubicBezTo>
                </a:path>
              </a:pathLst>
            </a:custGeom>
            <a:solidFill>
              <a:srgbClr val="6EC2BD"/>
            </a:solidFill>
            <a:ln w="121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706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698A420-F146-4446-80C1-BF7071951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6619" y="6367447"/>
            <a:ext cx="2804519" cy="18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4C8716-8CFF-4106-89D5-CA35BD866CA3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11102502" cy="1299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chemeClr val="bg1"/>
                </a:solidFill>
                <a:latin typeface="Calibri"/>
                <a:cs typeface="Arial"/>
              </a:rPr>
              <a:t>Strategic Initiative 3 – </a:t>
            </a:r>
            <a:br>
              <a:rPr lang="en-GB" sz="4000" b="1">
                <a:latin typeface="Calibri"/>
                <a:cs typeface="Arial" panose="020B0604020202020204" pitchFamily="34" charset="0"/>
              </a:rPr>
            </a:br>
            <a:r>
              <a:rPr lang="en-GB" sz="4800" b="1">
                <a:solidFill>
                  <a:schemeClr val="bg1"/>
                </a:solidFill>
                <a:latin typeface="Calibri"/>
                <a:cs typeface="Arial"/>
              </a:rPr>
              <a:t>Environmental Improvements  </a:t>
            </a:r>
            <a:endParaRPr lang="en-GB" sz="2400" b="1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71A248-9513-4CDF-8282-A367E3312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3" y="6308725"/>
            <a:ext cx="1585299" cy="2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6B9CD9-808E-444C-9732-30289F68843D}"/>
              </a:ext>
            </a:extLst>
          </p:cNvPr>
          <p:cNvSpPr txBox="1"/>
          <p:nvPr/>
        </p:nvSpPr>
        <p:spPr>
          <a:xfrm>
            <a:off x="458347" y="1859340"/>
            <a:ext cx="561683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We're rolling out water and waste action plans globally</a:t>
            </a:r>
          </a:p>
          <a:p>
            <a:endParaRPr lang="en-GB" sz="320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11EAF4E-00FE-4D2D-958F-7474CF99B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25" y="3274775"/>
            <a:ext cx="3758588" cy="26060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8CB5D23-E3DF-44B7-A942-50F3D9D10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365" y="548887"/>
            <a:ext cx="1080000" cy="1080000"/>
          </a:xfrm>
          <a:prstGeom prst="rect">
            <a:avLst/>
          </a:prstGeom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1028C31-CB27-9630-BB46-725DE5D911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33" y="1773238"/>
            <a:ext cx="1855948" cy="2606036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4A6E637-1988-3E67-EC8C-D15AD17708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13" y="1773238"/>
            <a:ext cx="1842352" cy="26060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9182CB-BF41-BDED-632D-1E128BD76090}"/>
              </a:ext>
            </a:extLst>
          </p:cNvPr>
          <p:cNvSpPr txBox="1"/>
          <p:nvPr/>
        </p:nvSpPr>
        <p:spPr>
          <a:xfrm>
            <a:off x="6428184" y="4108593"/>
            <a:ext cx="5351220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endParaRPr lang="en-GB" sz="3200" b="1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Our water use in 2021 was 8% lower than 2019 and we're sending less waste to landfill  </a:t>
            </a:r>
          </a:p>
        </p:txBody>
      </p:sp>
    </p:spTree>
    <p:extLst>
      <p:ext uri="{BB962C8B-B14F-4D97-AF65-F5344CB8AC3E}">
        <p14:creationId xmlns:p14="http://schemas.microsoft.com/office/powerpoint/2010/main" val="937509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64ADA3E-9737-ADB4-DDF8-057A980FA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7" t="46799" r="-2899" b="1879"/>
          <a:stretch/>
        </p:blipFill>
        <p:spPr>
          <a:xfrm rot="1810132">
            <a:off x="8549214" y="411627"/>
            <a:ext cx="4285707" cy="4399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4C1C4A-9115-9CC0-A7F4-C02DE409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23" r="5521" b="12934"/>
          <a:stretch/>
        </p:blipFill>
        <p:spPr>
          <a:xfrm rot="17447807">
            <a:off x="9601704" y="1278344"/>
            <a:ext cx="2160504" cy="2410016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F6FAC5BD-AEB1-4F34-B292-0E7641934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7" t="46799" r="-2899" b="1879"/>
          <a:stretch/>
        </p:blipFill>
        <p:spPr>
          <a:xfrm>
            <a:off x="6179617" y="-110267"/>
            <a:ext cx="4285707" cy="43990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7F6D72-0816-41B5-820F-EB36EA2C85A0}"/>
              </a:ext>
            </a:extLst>
          </p:cNvPr>
          <p:cNvSpPr/>
          <p:nvPr/>
        </p:nvSpPr>
        <p:spPr>
          <a:xfrm>
            <a:off x="6941375" y="695763"/>
            <a:ext cx="2602785" cy="2480433"/>
          </a:xfrm>
          <a:custGeom>
            <a:avLst/>
            <a:gdLst>
              <a:gd name="connsiteX0" fmla="*/ 0 w 1099334"/>
              <a:gd name="connsiteY0" fmla="*/ 0 h 788621"/>
              <a:gd name="connsiteX1" fmla="*/ 1099334 w 1099334"/>
              <a:gd name="connsiteY1" fmla="*/ 0 h 788621"/>
              <a:gd name="connsiteX2" fmla="*/ 1099334 w 1099334"/>
              <a:gd name="connsiteY2" fmla="*/ 788621 h 788621"/>
              <a:gd name="connsiteX3" fmla="*/ 0 w 1099334"/>
              <a:gd name="connsiteY3" fmla="*/ 788621 h 788621"/>
              <a:gd name="connsiteX4" fmla="*/ 0 w 1099334"/>
              <a:gd name="connsiteY4" fmla="*/ 0 h 788621"/>
              <a:gd name="connsiteX0" fmla="*/ 0 w 1887019"/>
              <a:gd name="connsiteY0" fmla="*/ 0 h 1213287"/>
              <a:gd name="connsiteX1" fmla="*/ 1887019 w 1887019"/>
              <a:gd name="connsiteY1" fmla="*/ 424666 h 1213287"/>
              <a:gd name="connsiteX2" fmla="*/ 1887019 w 1887019"/>
              <a:gd name="connsiteY2" fmla="*/ 1213287 h 1213287"/>
              <a:gd name="connsiteX3" fmla="*/ 787685 w 1887019"/>
              <a:gd name="connsiteY3" fmla="*/ 1213287 h 1213287"/>
              <a:gd name="connsiteX4" fmla="*/ 0 w 1887019"/>
              <a:gd name="connsiteY4" fmla="*/ 0 h 1213287"/>
              <a:gd name="connsiteX0" fmla="*/ 0 w 2219217"/>
              <a:gd name="connsiteY0" fmla="*/ 383568 h 1596855"/>
              <a:gd name="connsiteX1" fmla="*/ 2219217 w 2219217"/>
              <a:gd name="connsiteY1" fmla="*/ 0 h 1596855"/>
              <a:gd name="connsiteX2" fmla="*/ 1887019 w 2219217"/>
              <a:gd name="connsiteY2" fmla="*/ 1596855 h 1596855"/>
              <a:gd name="connsiteX3" fmla="*/ 787685 w 2219217"/>
              <a:gd name="connsiteY3" fmla="*/ 1596855 h 1596855"/>
              <a:gd name="connsiteX4" fmla="*/ 0 w 2219217"/>
              <a:gd name="connsiteY4" fmla="*/ 383568 h 1596855"/>
              <a:gd name="connsiteX0" fmla="*/ 0 w 2602785"/>
              <a:gd name="connsiteY0" fmla="*/ 383568 h 2220154"/>
              <a:gd name="connsiteX1" fmla="*/ 2219217 w 2602785"/>
              <a:gd name="connsiteY1" fmla="*/ 0 h 2220154"/>
              <a:gd name="connsiteX2" fmla="*/ 2602785 w 2602785"/>
              <a:gd name="connsiteY2" fmla="*/ 2220154 h 2220154"/>
              <a:gd name="connsiteX3" fmla="*/ 787685 w 2602785"/>
              <a:gd name="connsiteY3" fmla="*/ 1596855 h 2220154"/>
              <a:gd name="connsiteX4" fmla="*/ 0 w 2602785"/>
              <a:gd name="connsiteY4" fmla="*/ 383568 h 2220154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20154 h 2480433"/>
              <a:gd name="connsiteX3" fmla="*/ 1047964 w 2602785"/>
              <a:gd name="connsiteY3" fmla="*/ 2480433 h 2480433"/>
              <a:gd name="connsiteX4" fmla="*/ 0 w 2602785"/>
              <a:gd name="connsiteY4" fmla="*/ 383568 h 2480433"/>
              <a:gd name="connsiteX0" fmla="*/ 0 w 2448673"/>
              <a:gd name="connsiteY0" fmla="*/ 383568 h 2480433"/>
              <a:gd name="connsiteX1" fmla="*/ 2219217 w 2448673"/>
              <a:gd name="connsiteY1" fmla="*/ 0 h 2480433"/>
              <a:gd name="connsiteX2" fmla="*/ 2448673 w 2448673"/>
              <a:gd name="connsiteY2" fmla="*/ 2141386 h 2480433"/>
              <a:gd name="connsiteX3" fmla="*/ 1047964 w 2448673"/>
              <a:gd name="connsiteY3" fmla="*/ 2480433 h 2480433"/>
              <a:gd name="connsiteX4" fmla="*/ 0 w 2448673"/>
              <a:gd name="connsiteY4" fmla="*/ 383568 h 2480433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09880 h 2480433"/>
              <a:gd name="connsiteX3" fmla="*/ 1047964 w 2602785"/>
              <a:gd name="connsiteY3" fmla="*/ 2480433 h 2480433"/>
              <a:gd name="connsiteX4" fmla="*/ 0 w 2602785"/>
              <a:gd name="connsiteY4" fmla="*/ 383568 h 2480433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09880 h 2480433"/>
              <a:gd name="connsiteX3" fmla="*/ 1047964 w 2602785"/>
              <a:gd name="connsiteY3" fmla="*/ 2480433 h 2480433"/>
              <a:gd name="connsiteX4" fmla="*/ 835632 w 2602785"/>
              <a:gd name="connsiteY4" fmla="*/ 2061680 h 2480433"/>
              <a:gd name="connsiteX5" fmla="*/ 0 w 2602785"/>
              <a:gd name="connsiteY5" fmla="*/ 383568 h 2480433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09880 h 2480433"/>
              <a:gd name="connsiteX3" fmla="*/ 1047964 w 2602785"/>
              <a:gd name="connsiteY3" fmla="*/ 2480433 h 2480433"/>
              <a:gd name="connsiteX4" fmla="*/ 835632 w 2602785"/>
              <a:gd name="connsiteY4" fmla="*/ 2061680 h 2480433"/>
              <a:gd name="connsiteX5" fmla="*/ 455488 w 2602785"/>
              <a:gd name="connsiteY5" fmla="*/ 1304817 h 2480433"/>
              <a:gd name="connsiteX6" fmla="*/ 0 w 2602785"/>
              <a:gd name="connsiteY6" fmla="*/ 383568 h 2480433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09880 h 2480433"/>
              <a:gd name="connsiteX3" fmla="*/ 1047964 w 2602785"/>
              <a:gd name="connsiteY3" fmla="*/ 2480433 h 2480433"/>
              <a:gd name="connsiteX4" fmla="*/ 787686 w 2602785"/>
              <a:gd name="connsiteY4" fmla="*/ 2431550 h 2480433"/>
              <a:gd name="connsiteX5" fmla="*/ 455488 w 2602785"/>
              <a:gd name="connsiteY5" fmla="*/ 1304817 h 2480433"/>
              <a:gd name="connsiteX6" fmla="*/ 0 w 2602785"/>
              <a:gd name="connsiteY6" fmla="*/ 383568 h 2480433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09880 h 2480433"/>
              <a:gd name="connsiteX3" fmla="*/ 1047964 w 2602785"/>
              <a:gd name="connsiteY3" fmla="*/ 2480433 h 2480433"/>
              <a:gd name="connsiteX4" fmla="*/ 787686 w 2602785"/>
              <a:gd name="connsiteY4" fmla="*/ 2431550 h 2480433"/>
              <a:gd name="connsiteX5" fmla="*/ 1092486 w 2602785"/>
              <a:gd name="connsiteY5" fmla="*/ 1904142 h 2480433"/>
              <a:gd name="connsiteX6" fmla="*/ 0 w 2602785"/>
              <a:gd name="connsiteY6" fmla="*/ 383568 h 2480433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09880 h 2480433"/>
              <a:gd name="connsiteX3" fmla="*/ 1047964 w 2602785"/>
              <a:gd name="connsiteY3" fmla="*/ 2480433 h 2480433"/>
              <a:gd name="connsiteX4" fmla="*/ 787686 w 2602785"/>
              <a:gd name="connsiteY4" fmla="*/ 2431550 h 2480433"/>
              <a:gd name="connsiteX5" fmla="*/ 664397 w 2602785"/>
              <a:gd name="connsiteY5" fmla="*/ 1756879 h 2480433"/>
              <a:gd name="connsiteX6" fmla="*/ 0 w 2602785"/>
              <a:gd name="connsiteY6" fmla="*/ 383568 h 2480433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09880 h 2480433"/>
              <a:gd name="connsiteX3" fmla="*/ 1047964 w 2602785"/>
              <a:gd name="connsiteY3" fmla="*/ 2480433 h 2480433"/>
              <a:gd name="connsiteX4" fmla="*/ 787686 w 2602785"/>
              <a:gd name="connsiteY4" fmla="*/ 2431550 h 2480433"/>
              <a:gd name="connsiteX5" fmla="*/ 664397 w 2602785"/>
              <a:gd name="connsiteY5" fmla="*/ 1756879 h 2480433"/>
              <a:gd name="connsiteX6" fmla="*/ 547955 w 2602785"/>
              <a:gd name="connsiteY6" fmla="*/ 1527424 h 2480433"/>
              <a:gd name="connsiteX7" fmla="*/ 0 w 2602785"/>
              <a:gd name="connsiteY7" fmla="*/ 383568 h 2480433"/>
              <a:gd name="connsiteX0" fmla="*/ 0 w 2602785"/>
              <a:gd name="connsiteY0" fmla="*/ 383568 h 2480433"/>
              <a:gd name="connsiteX1" fmla="*/ 2219217 w 2602785"/>
              <a:gd name="connsiteY1" fmla="*/ 0 h 2480433"/>
              <a:gd name="connsiteX2" fmla="*/ 2602785 w 2602785"/>
              <a:gd name="connsiteY2" fmla="*/ 2209880 h 2480433"/>
              <a:gd name="connsiteX3" fmla="*/ 1047964 w 2602785"/>
              <a:gd name="connsiteY3" fmla="*/ 2480433 h 2480433"/>
              <a:gd name="connsiteX4" fmla="*/ 787686 w 2602785"/>
              <a:gd name="connsiteY4" fmla="*/ 2431550 h 2480433"/>
              <a:gd name="connsiteX5" fmla="*/ 664397 w 2602785"/>
              <a:gd name="connsiteY5" fmla="*/ 1756879 h 2480433"/>
              <a:gd name="connsiteX6" fmla="*/ 256854 w 2602785"/>
              <a:gd name="connsiteY6" fmla="*/ 1832224 h 2480433"/>
              <a:gd name="connsiteX7" fmla="*/ 0 w 2602785"/>
              <a:gd name="connsiteY7" fmla="*/ 383568 h 248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2785" h="2480433">
                <a:moveTo>
                  <a:pt x="0" y="383568"/>
                </a:moveTo>
                <a:lnTo>
                  <a:pt x="2219217" y="0"/>
                </a:lnTo>
                <a:lnTo>
                  <a:pt x="2602785" y="2209880"/>
                </a:lnTo>
                <a:lnTo>
                  <a:pt x="1047964" y="2480433"/>
                </a:lnTo>
                <a:lnTo>
                  <a:pt x="787686" y="2431550"/>
                </a:lnTo>
                <a:lnTo>
                  <a:pt x="664397" y="1756879"/>
                </a:lnTo>
                <a:lnTo>
                  <a:pt x="256854" y="1832224"/>
                </a:lnTo>
                <a:lnTo>
                  <a:pt x="0" y="383568"/>
                </a:lnTo>
                <a:close/>
              </a:path>
            </a:pathLst>
          </a:custGeom>
          <a:blipFill>
            <a:blip r:embed="rId4"/>
            <a:stretch>
              <a:fillRect l="-4871" t="-21393" r="-33430" b="-169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50A3D6B-53AE-4680-916B-0DB8A54D3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t="-1058" r="56267" b="59066"/>
          <a:stretch/>
        </p:blipFill>
        <p:spPr>
          <a:xfrm>
            <a:off x="7962994" y="2706652"/>
            <a:ext cx="4285707" cy="359934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EB8A258-7A36-411E-A84A-F0739275A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863" y="6308725"/>
            <a:ext cx="1585298" cy="28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698A420-F146-4446-80C1-BF7071951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6619" y="6367447"/>
            <a:ext cx="2804519" cy="18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4C8716-8CFF-4106-89D5-CA35BD866CA3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11102502" cy="12996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rgbClr val="002D73"/>
                </a:solidFill>
                <a:latin typeface="Calibri"/>
                <a:cs typeface="Arial"/>
              </a:rPr>
              <a:t>Strategic Initiative 4: </a:t>
            </a:r>
            <a:br>
              <a:rPr lang="en-GB" sz="4000" b="1">
                <a:latin typeface="Calibri"/>
                <a:cs typeface="Arial" panose="020B0604020202020204" pitchFamily="34" charset="0"/>
              </a:rPr>
            </a:br>
            <a:r>
              <a:rPr lang="en-GB" sz="4800" b="1">
                <a:solidFill>
                  <a:srgbClr val="002D73"/>
                </a:solidFill>
                <a:latin typeface="Calibri"/>
                <a:cs typeface="Arial"/>
              </a:rPr>
              <a:t>Sustainable Products</a:t>
            </a:r>
            <a:endParaRPr lang="en-GB" sz="2400" b="1">
              <a:solidFill>
                <a:srgbClr val="002D73"/>
              </a:solidFill>
              <a:latin typeface="Calibri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1D529-1BD2-4D0A-896E-B43356B807BF}"/>
              </a:ext>
            </a:extLst>
          </p:cNvPr>
          <p:cNvSpPr txBox="1"/>
          <p:nvPr/>
        </p:nvSpPr>
        <p:spPr>
          <a:xfrm>
            <a:off x="485114" y="1778153"/>
            <a:ext cx="5676511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rgbClr val="002D73"/>
                </a:solidFill>
                <a:latin typeface="Calibri"/>
                <a:cs typeface="Calibri"/>
              </a:rPr>
              <a:t>Trialling of alternative packaging materials has started, to move away from plastic and find more sustainable options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A2D7A-FED0-434F-B782-130352F2D7BC}"/>
              </a:ext>
            </a:extLst>
          </p:cNvPr>
          <p:cNvSpPr txBox="1"/>
          <p:nvPr/>
        </p:nvSpPr>
        <p:spPr>
          <a:xfrm>
            <a:off x="485074" y="4629428"/>
            <a:ext cx="462561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rgbClr val="002D73"/>
                </a:solidFill>
                <a:latin typeface="Calibri"/>
                <a:cs typeface="Calibri"/>
              </a:rPr>
              <a:t>And are working with a partner to quantify the sustainability benefits of our products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51F29D-141F-42B0-8D5A-955F972BBC62}"/>
              </a:ext>
            </a:extLst>
          </p:cNvPr>
          <p:cNvSpPr txBox="1"/>
          <p:nvPr/>
        </p:nvSpPr>
        <p:spPr>
          <a:xfrm>
            <a:off x="487364" y="3159717"/>
            <a:ext cx="5169106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rgbClr val="002D73"/>
                </a:solidFill>
                <a:latin typeface="Calibri"/>
                <a:cs typeface="Calibri"/>
              </a:rPr>
              <a:t>We've eliminated plastic tape and document pockets from our largest manufacturing 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988C88-CF06-46A6-83D4-1743D9897058}"/>
              </a:ext>
            </a:extLst>
          </p:cNvPr>
          <p:cNvSpPr/>
          <p:nvPr/>
        </p:nvSpPr>
        <p:spPr>
          <a:xfrm>
            <a:off x="8429695" y="3036551"/>
            <a:ext cx="1815132" cy="2037935"/>
          </a:xfrm>
          <a:custGeom>
            <a:avLst/>
            <a:gdLst>
              <a:gd name="connsiteX0" fmla="*/ 0 w 1205531"/>
              <a:gd name="connsiteY0" fmla="*/ 0 h 996820"/>
              <a:gd name="connsiteX1" fmla="*/ 1205531 w 1205531"/>
              <a:gd name="connsiteY1" fmla="*/ 0 h 996820"/>
              <a:gd name="connsiteX2" fmla="*/ 1205531 w 1205531"/>
              <a:gd name="connsiteY2" fmla="*/ 996820 h 996820"/>
              <a:gd name="connsiteX3" fmla="*/ 0 w 1205531"/>
              <a:gd name="connsiteY3" fmla="*/ 996820 h 996820"/>
              <a:gd name="connsiteX4" fmla="*/ 0 w 1205531"/>
              <a:gd name="connsiteY4" fmla="*/ 0 h 996820"/>
              <a:gd name="connsiteX0" fmla="*/ 0 w 1626772"/>
              <a:gd name="connsiteY0" fmla="*/ 0 h 1195454"/>
              <a:gd name="connsiteX1" fmla="*/ 1626772 w 1626772"/>
              <a:gd name="connsiteY1" fmla="*/ 198634 h 1195454"/>
              <a:gd name="connsiteX2" fmla="*/ 1626772 w 1626772"/>
              <a:gd name="connsiteY2" fmla="*/ 1195454 h 1195454"/>
              <a:gd name="connsiteX3" fmla="*/ 421241 w 1626772"/>
              <a:gd name="connsiteY3" fmla="*/ 1195454 h 1195454"/>
              <a:gd name="connsiteX4" fmla="*/ 0 w 1626772"/>
              <a:gd name="connsiteY4" fmla="*/ 0 h 1195454"/>
              <a:gd name="connsiteX0" fmla="*/ 0 w 1739787"/>
              <a:gd name="connsiteY0" fmla="*/ 294526 h 1489980"/>
              <a:gd name="connsiteX1" fmla="*/ 1739787 w 1739787"/>
              <a:gd name="connsiteY1" fmla="*/ 0 h 1489980"/>
              <a:gd name="connsiteX2" fmla="*/ 1626772 w 1739787"/>
              <a:gd name="connsiteY2" fmla="*/ 1489980 h 1489980"/>
              <a:gd name="connsiteX3" fmla="*/ 421241 w 1739787"/>
              <a:gd name="connsiteY3" fmla="*/ 1489980 h 1489980"/>
              <a:gd name="connsiteX4" fmla="*/ 0 w 1739787"/>
              <a:gd name="connsiteY4" fmla="*/ 294526 h 1489980"/>
              <a:gd name="connsiteX0" fmla="*/ 0 w 1815132"/>
              <a:gd name="connsiteY0" fmla="*/ 294526 h 1489980"/>
              <a:gd name="connsiteX1" fmla="*/ 1739787 w 1815132"/>
              <a:gd name="connsiteY1" fmla="*/ 0 h 1489980"/>
              <a:gd name="connsiteX2" fmla="*/ 1815132 w 1815132"/>
              <a:gd name="connsiteY2" fmla="*/ 489962 h 1489980"/>
              <a:gd name="connsiteX3" fmla="*/ 421241 w 1815132"/>
              <a:gd name="connsiteY3" fmla="*/ 1489980 h 1489980"/>
              <a:gd name="connsiteX4" fmla="*/ 0 w 1815132"/>
              <a:gd name="connsiteY4" fmla="*/ 294526 h 1489980"/>
              <a:gd name="connsiteX0" fmla="*/ 0 w 1815132"/>
              <a:gd name="connsiteY0" fmla="*/ 294526 h 489962"/>
              <a:gd name="connsiteX1" fmla="*/ 1739787 w 1815132"/>
              <a:gd name="connsiteY1" fmla="*/ 0 h 489962"/>
              <a:gd name="connsiteX2" fmla="*/ 1815132 w 1815132"/>
              <a:gd name="connsiteY2" fmla="*/ 489962 h 489962"/>
              <a:gd name="connsiteX3" fmla="*/ 1428108 w 1815132"/>
              <a:gd name="connsiteY3" fmla="*/ 325575 h 489962"/>
              <a:gd name="connsiteX4" fmla="*/ 0 w 1815132"/>
              <a:gd name="connsiteY4" fmla="*/ 294526 h 489962"/>
              <a:gd name="connsiteX0" fmla="*/ 0 w 1815132"/>
              <a:gd name="connsiteY0" fmla="*/ 294526 h 489962"/>
              <a:gd name="connsiteX1" fmla="*/ 1739787 w 1815132"/>
              <a:gd name="connsiteY1" fmla="*/ 0 h 489962"/>
              <a:gd name="connsiteX2" fmla="*/ 1815132 w 1815132"/>
              <a:gd name="connsiteY2" fmla="*/ 489962 h 489962"/>
              <a:gd name="connsiteX3" fmla="*/ 1373313 w 1815132"/>
              <a:gd name="connsiteY3" fmla="*/ 404344 h 489962"/>
              <a:gd name="connsiteX4" fmla="*/ 0 w 1815132"/>
              <a:gd name="connsiteY4" fmla="*/ 294526 h 489962"/>
              <a:gd name="connsiteX0" fmla="*/ 0 w 1815132"/>
              <a:gd name="connsiteY0" fmla="*/ 294526 h 489962"/>
              <a:gd name="connsiteX1" fmla="*/ 1739787 w 1815132"/>
              <a:gd name="connsiteY1" fmla="*/ 0 h 489962"/>
              <a:gd name="connsiteX2" fmla="*/ 1815132 w 1815132"/>
              <a:gd name="connsiteY2" fmla="*/ 489962 h 489962"/>
              <a:gd name="connsiteX3" fmla="*/ 1373313 w 1815132"/>
              <a:gd name="connsiteY3" fmla="*/ 404344 h 489962"/>
              <a:gd name="connsiteX4" fmla="*/ 1174708 w 1815132"/>
              <a:gd name="connsiteY4" fmla="*/ 390645 h 489962"/>
              <a:gd name="connsiteX5" fmla="*/ 0 w 1815132"/>
              <a:gd name="connsiteY5" fmla="*/ 294526 h 489962"/>
              <a:gd name="connsiteX0" fmla="*/ 0 w 1815132"/>
              <a:gd name="connsiteY0" fmla="*/ 294526 h 489962"/>
              <a:gd name="connsiteX1" fmla="*/ 1739787 w 1815132"/>
              <a:gd name="connsiteY1" fmla="*/ 0 h 489962"/>
              <a:gd name="connsiteX2" fmla="*/ 1815132 w 1815132"/>
              <a:gd name="connsiteY2" fmla="*/ 489962 h 489962"/>
              <a:gd name="connsiteX3" fmla="*/ 1373313 w 1815132"/>
              <a:gd name="connsiteY3" fmla="*/ 404344 h 489962"/>
              <a:gd name="connsiteX4" fmla="*/ 1174708 w 1815132"/>
              <a:gd name="connsiteY4" fmla="*/ 390645 h 489962"/>
              <a:gd name="connsiteX5" fmla="*/ 958951 w 1815132"/>
              <a:gd name="connsiteY5" fmla="*/ 373521 h 489962"/>
              <a:gd name="connsiteX6" fmla="*/ 0 w 1815132"/>
              <a:gd name="connsiteY6" fmla="*/ 294526 h 489962"/>
              <a:gd name="connsiteX0" fmla="*/ 0 w 1815132"/>
              <a:gd name="connsiteY0" fmla="*/ 294526 h 1897521"/>
              <a:gd name="connsiteX1" fmla="*/ 1739787 w 1815132"/>
              <a:gd name="connsiteY1" fmla="*/ 0 h 1897521"/>
              <a:gd name="connsiteX2" fmla="*/ 1815132 w 1815132"/>
              <a:gd name="connsiteY2" fmla="*/ 489962 h 1897521"/>
              <a:gd name="connsiteX3" fmla="*/ 1373313 w 1815132"/>
              <a:gd name="connsiteY3" fmla="*/ 404344 h 1897521"/>
              <a:gd name="connsiteX4" fmla="*/ 1106213 w 1815132"/>
              <a:gd name="connsiteY4" fmla="*/ 1897521 h 1897521"/>
              <a:gd name="connsiteX5" fmla="*/ 958951 w 1815132"/>
              <a:gd name="connsiteY5" fmla="*/ 373521 h 1897521"/>
              <a:gd name="connsiteX6" fmla="*/ 0 w 1815132"/>
              <a:gd name="connsiteY6" fmla="*/ 294526 h 1897521"/>
              <a:gd name="connsiteX0" fmla="*/ 0 w 1815132"/>
              <a:gd name="connsiteY0" fmla="*/ 294526 h 2037935"/>
              <a:gd name="connsiteX1" fmla="*/ 1739787 w 1815132"/>
              <a:gd name="connsiteY1" fmla="*/ 0 h 2037935"/>
              <a:gd name="connsiteX2" fmla="*/ 1815132 w 1815132"/>
              <a:gd name="connsiteY2" fmla="*/ 489962 h 2037935"/>
              <a:gd name="connsiteX3" fmla="*/ 1373313 w 1815132"/>
              <a:gd name="connsiteY3" fmla="*/ 404344 h 2037935"/>
              <a:gd name="connsiteX4" fmla="*/ 1106213 w 1815132"/>
              <a:gd name="connsiteY4" fmla="*/ 1897521 h 2037935"/>
              <a:gd name="connsiteX5" fmla="*/ 315104 w 1815132"/>
              <a:gd name="connsiteY5" fmla="*/ 2037935 h 2037935"/>
              <a:gd name="connsiteX6" fmla="*/ 0 w 1815132"/>
              <a:gd name="connsiteY6" fmla="*/ 294526 h 203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5132" h="2037935">
                <a:moveTo>
                  <a:pt x="0" y="294526"/>
                </a:moveTo>
                <a:lnTo>
                  <a:pt x="1739787" y="0"/>
                </a:lnTo>
                <a:lnTo>
                  <a:pt x="1815132" y="489962"/>
                </a:lnTo>
                <a:lnTo>
                  <a:pt x="1373313" y="404344"/>
                </a:lnTo>
                <a:lnTo>
                  <a:pt x="1106213" y="1897521"/>
                </a:lnTo>
                <a:lnTo>
                  <a:pt x="315104" y="2037935"/>
                </a:lnTo>
                <a:lnTo>
                  <a:pt x="0" y="294526"/>
                </a:lnTo>
                <a:close/>
              </a:path>
            </a:pathLst>
          </a:custGeom>
          <a:blipFill>
            <a:blip r:embed="rId9"/>
            <a:stretch>
              <a:fillRect l="-8794" t="-23688" r="-17840" b="-91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0470C6-8A0D-4FDC-B992-DB79CFDA18A0}"/>
              </a:ext>
            </a:extLst>
          </p:cNvPr>
          <p:cNvSpPr/>
          <p:nvPr/>
        </p:nvSpPr>
        <p:spPr>
          <a:xfrm>
            <a:off x="9606355" y="3585975"/>
            <a:ext cx="2030859" cy="2034366"/>
          </a:xfrm>
          <a:custGeom>
            <a:avLst/>
            <a:gdLst>
              <a:gd name="connsiteX0" fmla="*/ 0 w 900701"/>
              <a:gd name="connsiteY0" fmla="*/ 0 h 1013800"/>
              <a:gd name="connsiteX1" fmla="*/ 900701 w 900701"/>
              <a:gd name="connsiteY1" fmla="*/ 0 h 1013800"/>
              <a:gd name="connsiteX2" fmla="*/ 900701 w 900701"/>
              <a:gd name="connsiteY2" fmla="*/ 1013800 h 1013800"/>
              <a:gd name="connsiteX3" fmla="*/ 0 w 900701"/>
              <a:gd name="connsiteY3" fmla="*/ 1013800 h 1013800"/>
              <a:gd name="connsiteX4" fmla="*/ 0 w 900701"/>
              <a:gd name="connsiteY4" fmla="*/ 0 h 1013800"/>
              <a:gd name="connsiteX0" fmla="*/ 0 w 1287694"/>
              <a:gd name="connsiteY0" fmla="*/ 0 h 1472712"/>
              <a:gd name="connsiteX1" fmla="*/ 1287694 w 1287694"/>
              <a:gd name="connsiteY1" fmla="*/ 458912 h 1472712"/>
              <a:gd name="connsiteX2" fmla="*/ 1287694 w 1287694"/>
              <a:gd name="connsiteY2" fmla="*/ 1472712 h 1472712"/>
              <a:gd name="connsiteX3" fmla="*/ 386993 w 1287694"/>
              <a:gd name="connsiteY3" fmla="*/ 1472712 h 1472712"/>
              <a:gd name="connsiteX4" fmla="*/ 0 w 1287694"/>
              <a:gd name="connsiteY4" fmla="*/ 0 h 1472712"/>
              <a:gd name="connsiteX0" fmla="*/ 0 w 1746606"/>
              <a:gd name="connsiteY0" fmla="*/ 0 h 1472712"/>
              <a:gd name="connsiteX1" fmla="*/ 1746606 w 1746606"/>
              <a:gd name="connsiteY1" fmla="*/ 308224 h 1472712"/>
              <a:gd name="connsiteX2" fmla="*/ 1287694 w 1746606"/>
              <a:gd name="connsiteY2" fmla="*/ 1472712 h 1472712"/>
              <a:gd name="connsiteX3" fmla="*/ 386993 w 1746606"/>
              <a:gd name="connsiteY3" fmla="*/ 1472712 h 1472712"/>
              <a:gd name="connsiteX4" fmla="*/ 0 w 1746606"/>
              <a:gd name="connsiteY4" fmla="*/ 0 h 1472712"/>
              <a:gd name="connsiteX0" fmla="*/ 0 w 1746606"/>
              <a:gd name="connsiteY0" fmla="*/ 0 h 2044640"/>
              <a:gd name="connsiteX1" fmla="*/ 1746606 w 1746606"/>
              <a:gd name="connsiteY1" fmla="*/ 308224 h 2044640"/>
              <a:gd name="connsiteX2" fmla="*/ 1431533 w 1746606"/>
              <a:gd name="connsiteY2" fmla="*/ 2044640 h 2044640"/>
              <a:gd name="connsiteX3" fmla="*/ 386993 w 1746606"/>
              <a:gd name="connsiteY3" fmla="*/ 1472712 h 2044640"/>
              <a:gd name="connsiteX4" fmla="*/ 0 w 1746606"/>
              <a:gd name="connsiteY4" fmla="*/ 0 h 2044640"/>
              <a:gd name="connsiteX0" fmla="*/ 291102 w 2037708"/>
              <a:gd name="connsiteY0" fmla="*/ 0 h 2044640"/>
              <a:gd name="connsiteX1" fmla="*/ 2037708 w 2037708"/>
              <a:gd name="connsiteY1" fmla="*/ 308224 h 2044640"/>
              <a:gd name="connsiteX2" fmla="*/ 1722635 w 2037708"/>
              <a:gd name="connsiteY2" fmla="*/ 2044640 h 2044640"/>
              <a:gd name="connsiteX3" fmla="*/ 0 w 2037708"/>
              <a:gd name="connsiteY3" fmla="*/ 1736416 h 2044640"/>
              <a:gd name="connsiteX4" fmla="*/ 291102 w 2037708"/>
              <a:gd name="connsiteY4" fmla="*/ 0 h 2044640"/>
              <a:gd name="connsiteX0" fmla="*/ 342472 w 2037708"/>
              <a:gd name="connsiteY0" fmla="*/ 0 h 1931624"/>
              <a:gd name="connsiteX1" fmla="*/ 2037708 w 2037708"/>
              <a:gd name="connsiteY1" fmla="*/ 195208 h 1931624"/>
              <a:gd name="connsiteX2" fmla="*/ 1722635 w 2037708"/>
              <a:gd name="connsiteY2" fmla="*/ 1931624 h 1931624"/>
              <a:gd name="connsiteX3" fmla="*/ 0 w 2037708"/>
              <a:gd name="connsiteY3" fmla="*/ 1623400 h 1931624"/>
              <a:gd name="connsiteX4" fmla="*/ 342472 w 2037708"/>
              <a:gd name="connsiteY4" fmla="*/ 0 h 1931624"/>
              <a:gd name="connsiteX0" fmla="*/ 297951 w 2037708"/>
              <a:gd name="connsiteY0" fmla="*/ 0 h 2041215"/>
              <a:gd name="connsiteX1" fmla="*/ 2037708 w 2037708"/>
              <a:gd name="connsiteY1" fmla="*/ 304799 h 2041215"/>
              <a:gd name="connsiteX2" fmla="*/ 1722635 w 2037708"/>
              <a:gd name="connsiteY2" fmla="*/ 2041215 h 2041215"/>
              <a:gd name="connsiteX3" fmla="*/ 0 w 2037708"/>
              <a:gd name="connsiteY3" fmla="*/ 1732991 h 2041215"/>
              <a:gd name="connsiteX4" fmla="*/ 297951 w 2037708"/>
              <a:gd name="connsiteY4" fmla="*/ 0 h 2041215"/>
              <a:gd name="connsiteX0" fmla="*/ 297951 w 1938391"/>
              <a:gd name="connsiteY0" fmla="*/ 0 h 2041215"/>
              <a:gd name="connsiteX1" fmla="*/ 1938391 w 1938391"/>
              <a:gd name="connsiteY1" fmla="*/ 428089 h 2041215"/>
              <a:gd name="connsiteX2" fmla="*/ 1722635 w 1938391"/>
              <a:gd name="connsiteY2" fmla="*/ 2041215 h 2041215"/>
              <a:gd name="connsiteX3" fmla="*/ 0 w 1938391"/>
              <a:gd name="connsiteY3" fmla="*/ 1732991 h 2041215"/>
              <a:gd name="connsiteX4" fmla="*/ 297951 w 1938391"/>
              <a:gd name="connsiteY4" fmla="*/ 0 h 2041215"/>
              <a:gd name="connsiteX0" fmla="*/ 297951 w 2030859"/>
              <a:gd name="connsiteY0" fmla="*/ 0 h 2041215"/>
              <a:gd name="connsiteX1" fmla="*/ 2030859 w 2030859"/>
              <a:gd name="connsiteY1" fmla="*/ 304799 h 2041215"/>
              <a:gd name="connsiteX2" fmla="*/ 1722635 w 2030859"/>
              <a:gd name="connsiteY2" fmla="*/ 2041215 h 2041215"/>
              <a:gd name="connsiteX3" fmla="*/ 0 w 2030859"/>
              <a:gd name="connsiteY3" fmla="*/ 1732991 h 2041215"/>
              <a:gd name="connsiteX4" fmla="*/ 297951 w 2030859"/>
              <a:gd name="connsiteY4" fmla="*/ 0 h 2041215"/>
              <a:gd name="connsiteX0" fmla="*/ 297951 w 2030859"/>
              <a:gd name="connsiteY0" fmla="*/ 0 h 1924775"/>
              <a:gd name="connsiteX1" fmla="*/ 2030859 w 2030859"/>
              <a:gd name="connsiteY1" fmla="*/ 304799 h 1924775"/>
              <a:gd name="connsiteX2" fmla="*/ 1613044 w 2030859"/>
              <a:gd name="connsiteY2" fmla="*/ 1924775 h 1924775"/>
              <a:gd name="connsiteX3" fmla="*/ 0 w 2030859"/>
              <a:gd name="connsiteY3" fmla="*/ 1732991 h 1924775"/>
              <a:gd name="connsiteX4" fmla="*/ 297951 w 2030859"/>
              <a:gd name="connsiteY4" fmla="*/ 0 h 1924775"/>
              <a:gd name="connsiteX0" fmla="*/ 297951 w 2030859"/>
              <a:gd name="connsiteY0" fmla="*/ 0 h 2034366"/>
              <a:gd name="connsiteX1" fmla="*/ 2030859 w 2030859"/>
              <a:gd name="connsiteY1" fmla="*/ 304799 h 2034366"/>
              <a:gd name="connsiteX2" fmla="*/ 1729485 w 2030859"/>
              <a:gd name="connsiteY2" fmla="*/ 2034366 h 2034366"/>
              <a:gd name="connsiteX3" fmla="*/ 0 w 2030859"/>
              <a:gd name="connsiteY3" fmla="*/ 1732991 h 2034366"/>
              <a:gd name="connsiteX4" fmla="*/ 297951 w 2030859"/>
              <a:gd name="connsiteY4" fmla="*/ 0 h 203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859" h="2034366">
                <a:moveTo>
                  <a:pt x="297951" y="0"/>
                </a:moveTo>
                <a:lnTo>
                  <a:pt x="2030859" y="304799"/>
                </a:lnTo>
                <a:lnTo>
                  <a:pt x="1729485" y="2034366"/>
                </a:lnTo>
                <a:lnTo>
                  <a:pt x="0" y="1732991"/>
                </a:lnTo>
                <a:lnTo>
                  <a:pt x="297951" y="0"/>
                </a:lnTo>
                <a:close/>
              </a:path>
            </a:pathLst>
          </a:custGeom>
          <a:blipFill>
            <a:blip r:embed="rId10"/>
            <a:stretch>
              <a:fillRect l="-2679" t="-4539" r="-3187" b="-13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871756A-C381-4200-AECF-DDCAD39739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73365" y="54927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47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2D3465AF64D4882A8461ABB045353" ma:contentTypeVersion="10" ma:contentTypeDescription="Create a new document." ma:contentTypeScope="" ma:versionID="702b0a64a09af09d1e6a74d9207b53aa">
  <xsd:schema xmlns:xsd="http://www.w3.org/2001/XMLSchema" xmlns:xs="http://www.w3.org/2001/XMLSchema" xmlns:p="http://schemas.microsoft.com/office/2006/metadata/properties" xmlns:ns2="89286c63-6f60-4172-a0c8-96a1a1679038" xmlns:ns3="80a9fedf-6be6-4b12-8414-7da0a31dc530" targetNamespace="http://schemas.microsoft.com/office/2006/metadata/properties" ma:root="true" ma:fieldsID="bcb103b50c913a4ba4bd84acad208b1f" ns2:_="" ns3:_="">
    <xsd:import namespace="89286c63-6f60-4172-a0c8-96a1a1679038"/>
    <xsd:import namespace="80a9fedf-6be6-4b12-8414-7da0a31dc5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286c63-6f60-4172-a0c8-96a1a16790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9fedf-6be6-4b12-8414-7da0a31dc5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11FFA2-1DBB-4AE2-8485-038C5B084E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C25060-B903-4922-9CE2-81E1F97FA3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286c63-6f60-4172-a0c8-96a1a1679038"/>
    <ds:schemaRef ds:uri="80a9fedf-6be6-4b12-8414-7da0a31dc5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406</Words>
  <Application>Microsoft Office PowerPoint</Application>
  <PresentationFormat>Widescreen</PresentationFormat>
  <Paragraphs>43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We’re celebrating one year of One Planet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to all our colleagues. Wherever you work, you are helping to create a more sustainable world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Hands (SXS UK)</dc:creator>
  <cp:lastModifiedBy>Greg Godfrey-Williams (SXS UK)</cp:lastModifiedBy>
  <cp:revision>6</cp:revision>
  <dcterms:created xsi:type="dcterms:W3CDTF">2022-05-26T08:27:31Z</dcterms:created>
  <dcterms:modified xsi:type="dcterms:W3CDTF">2022-09-05T16:41:23Z</dcterms:modified>
</cp:coreProperties>
</file>