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8.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436" r:id="rId3"/>
    <p:sldId id="425" r:id="rId4"/>
    <p:sldId id="3336" r:id="rId5"/>
    <p:sldId id="443" r:id="rId6"/>
    <p:sldId id="3404" r:id="rId7"/>
    <p:sldId id="3388" r:id="rId8"/>
    <p:sldId id="3406" r:id="rId9"/>
    <p:sldId id="3359" r:id="rId10"/>
    <p:sldId id="3409" r:id="rId11"/>
    <p:sldId id="3408" r:id="rId12"/>
    <p:sldId id="3327" r:id="rId13"/>
    <p:sldId id="34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54752-F661-4700-B615-88BCA7BFCC91}" v="1" dt="2021-04-13T16:00:44.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brewindolphin.net\branchdata$\BD\Users\Rockey_H\Documents\The%20Lawyer\Brewin%20Dolphin%20new%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34571832811785"/>
          <c:y val="0.27486267950633897"/>
          <c:w val="0.49227603041987672"/>
          <c:h val="0.72513732049366098"/>
        </c:manualLayout>
      </c:layout>
      <c:doughnutChart>
        <c:varyColors val="1"/>
        <c:ser>
          <c:idx val="0"/>
          <c:order val="0"/>
          <c:spPr>
            <a:ln w="28575">
              <a:noFill/>
            </a:ln>
          </c:spPr>
          <c:explosion val="5"/>
          <c:dPt>
            <c:idx val="0"/>
            <c:bubble3D val="0"/>
            <c:spPr>
              <a:solidFill>
                <a:schemeClr val="accent1"/>
              </a:solidFill>
              <a:ln w="28575">
                <a:noFill/>
              </a:ln>
              <a:effectLst/>
            </c:spPr>
            <c:extLst>
              <c:ext xmlns:c16="http://schemas.microsoft.com/office/drawing/2014/chart" uri="{C3380CC4-5D6E-409C-BE32-E72D297353CC}">
                <c16:uniqueId val="{00000001-0C2E-401D-91A6-964BEC0CFC4D}"/>
              </c:ext>
            </c:extLst>
          </c:dPt>
          <c:dPt>
            <c:idx val="1"/>
            <c:bubble3D val="0"/>
            <c:spPr>
              <a:solidFill>
                <a:schemeClr val="accent2"/>
              </a:solidFill>
              <a:ln w="28575">
                <a:noFill/>
              </a:ln>
              <a:effectLst/>
            </c:spPr>
            <c:extLst>
              <c:ext xmlns:c16="http://schemas.microsoft.com/office/drawing/2014/chart" uri="{C3380CC4-5D6E-409C-BE32-E72D297353CC}">
                <c16:uniqueId val="{00000003-0C2E-401D-91A6-964BEC0CFC4D}"/>
              </c:ext>
            </c:extLst>
          </c:dPt>
          <c:dPt>
            <c:idx val="2"/>
            <c:bubble3D val="0"/>
            <c:spPr>
              <a:solidFill>
                <a:schemeClr val="tx2"/>
              </a:solidFill>
              <a:ln w="28575">
                <a:noFill/>
              </a:ln>
              <a:effectLst/>
            </c:spPr>
            <c:extLst>
              <c:ext xmlns:c16="http://schemas.microsoft.com/office/drawing/2014/chart" uri="{C3380CC4-5D6E-409C-BE32-E72D297353CC}">
                <c16:uniqueId val="{00000005-0C2E-401D-91A6-964BEC0CFC4D}"/>
              </c:ext>
            </c:extLst>
          </c:dPt>
          <c:dPt>
            <c:idx val="3"/>
            <c:bubble3D val="0"/>
            <c:spPr>
              <a:solidFill>
                <a:schemeClr val="accent4"/>
              </a:solidFill>
              <a:ln w="28575">
                <a:noFill/>
              </a:ln>
              <a:effectLst/>
            </c:spPr>
            <c:extLst>
              <c:ext xmlns:c16="http://schemas.microsoft.com/office/drawing/2014/chart" uri="{C3380CC4-5D6E-409C-BE32-E72D297353CC}">
                <c16:uniqueId val="{00000007-0C2E-401D-91A6-964BEC0CFC4D}"/>
              </c:ext>
            </c:extLst>
          </c:dPt>
          <c:dPt>
            <c:idx val="4"/>
            <c:bubble3D val="0"/>
            <c:spPr>
              <a:solidFill>
                <a:schemeClr val="accent5"/>
              </a:solidFill>
              <a:ln w="28575">
                <a:noFill/>
              </a:ln>
              <a:effectLst/>
            </c:spPr>
            <c:extLst>
              <c:ext xmlns:c16="http://schemas.microsoft.com/office/drawing/2014/chart" uri="{C3380CC4-5D6E-409C-BE32-E72D297353CC}">
                <c16:uniqueId val="{00000009-0C2E-401D-91A6-964BEC0CFC4D}"/>
              </c:ext>
            </c:extLst>
          </c:dPt>
          <c:dPt>
            <c:idx val="5"/>
            <c:bubble3D val="0"/>
            <c:spPr>
              <a:solidFill>
                <a:schemeClr val="accent6"/>
              </a:solidFill>
              <a:ln w="28575">
                <a:noFill/>
              </a:ln>
              <a:effectLst/>
            </c:spPr>
            <c:extLst>
              <c:ext xmlns:c16="http://schemas.microsoft.com/office/drawing/2014/chart" uri="{C3380CC4-5D6E-409C-BE32-E72D297353CC}">
                <c16:uniqueId val="{0000000B-0C2E-401D-91A6-964BEC0CFC4D}"/>
              </c:ext>
            </c:extLst>
          </c:dPt>
          <c:dPt>
            <c:idx val="6"/>
            <c:bubble3D val="0"/>
            <c:spPr>
              <a:solidFill>
                <a:schemeClr val="accent1">
                  <a:lumMod val="60000"/>
                </a:schemeClr>
              </a:solidFill>
              <a:ln w="28575">
                <a:noFill/>
              </a:ln>
              <a:effectLst/>
            </c:spPr>
            <c:extLst>
              <c:ext xmlns:c16="http://schemas.microsoft.com/office/drawing/2014/chart" uri="{C3380CC4-5D6E-409C-BE32-E72D297353CC}">
                <c16:uniqueId val="{0000000D-0C2E-401D-91A6-964BEC0CFC4D}"/>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Nova" panose="020B05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'Q6 Revamp'!$A$15:$A$25</c:f>
              <c:strCache>
                <c:ptCount val="7"/>
                <c:pt idx="0">
                  <c:v>Paralegal</c:v>
                </c:pt>
                <c:pt idx="1">
                  <c:v>Trainee</c:v>
                </c:pt>
                <c:pt idx="2">
                  <c:v>Less than PQE 5</c:v>
                </c:pt>
                <c:pt idx="3">
                  <c:v>PQE 5-10</c:v>
                </c:pt>
                <c:pt idx="4">
                  <c:v>More than PQE 10</c:v>
                </c:pt>
                <c:pt idx="5">
                  <c:v>Salaried partner</c:v>
                </c:pt>
                <c:pt idx="6">
                  <c:v>Equity partner</c:v>
                </c:pt>
              </c:strCache>
            </c:strRef>
          </c:cat>
          <c:val>
            <c:numRef>
              <c:f>'Q6 Revamp'!$B$15:$B$25</c:f>
              <c:numCache>
                <c:formatCode>General</c:formatCode>
                <c:ptCount val="7"/>
                <c:pt idx="0">
                  <c:v>8</c:v>
                </c:pt>
                <c:pt idx="1">
                  <c:v>55</c:v>
                </c:pt>
                <c:pt idx="2">
                  <c:v>169</c:v>
                </c:pt>
                <c:pt idx="3">
                  <c:v>97</c:v>
                </c:pt>
                <c:pt idx="4">
                  <c:v>64</c:v>
                </c:pt>
                <c:pt idx="5">
                  <c:v>22</c:v>
                </c:pt>
                <c:pt idx="6">
                  <c:v>45</c:v>
                </c:pt>
              </c:numCache>
            </c:numRef>
          </c:val>
          <c:extLst>
            <c:ext xmlns:c16="http://schemas.microsoft.com/office/drawing/2014/chart" uri="{C3380CC4-5D6E-409C-BE32-E72D297353CC}">
              <c16:uniqueId val="{0000000E-0C2E-401D-91A6-964BEC0CFC4D}"/>
            </c:ext>
          </c:extLst>
        </c:ser>
        <c:dLbls>
          <c:showLegendKey val="0"/>
          <c:showVal val="0"/>
          <c:showCatName val="0"/>
          <c:showSerName val="0"/>
          <c:showPercent val="1"/>
          <c:showBubbleSize val="0"/>
          <c:showLeaderLines val="1"/>
        </c:dLbls>
        <c:firstSliceAng val="0"/>
        <c:holeSize val="63"/>
      </c:doughnutChart>
      <c:spPr>
        <a:noFill/>
        <a:ln>
          <a:noFill/>
        </a:ln>
        <a:effectLst/>
      </c:spPr>
    </c:plotArea>
    <c:legend>
      <c:legendPos val="t"/>
      <c:legendEntry>
        <c:idx val="0"/>
        <c:txPr>
          <a:bodyPr rot="0" spcFirstLastPara="1" vertOverflow="ellipsis" vert="horz" wrap="square" anchor="ctr" anchorCtr="1"/>
          <a:lstStyle/>
          <a:p>
            <a:pPr>
              <a:defRPr sz="800" b="0" i="0" u="none" strike="noStrike" kern="1200" baseline="0">
                <a:solidFill>
                  <a:schemeClr val="tx1"/>
                </a:solidFill>
                <a:latin typeface="Arial Nova Light" panose="020B0304020202020204" pitchFamily="34" charset="0"/>
                <a:ea typeface="+mn-ea"/>
                <a:cs typeface="+mn-cs"/>
              </a:defRPr>
            </a:pPr>
            <a:endParaRPr lang="en-US"/>
          </a:p>
        </c:txPr>
      </c:legendEntry>
      <c:layout>
        <c:manualLayout>
          <c:xMode val="edge"/>
          <c:yMode val="edge"/>
          <c:x val="0.27783517178447442"/>
          <c:y val="2.2403578745261825E-2"/>
          <c:w val="0.598460445716541"/>
          <c:h val="0.198493044724900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Nova Light" panose="020B03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94803314445986E-2"/>
          <c:y val="0.17527004432177073"/>
          <c:w val="0.91801039337110801"/>
          <c:h val="0.48576236099684167"/>
        </c:manualLayout>
      </c:layout>
      <c:barChart>
        <c:barDir val="col"/>
        <c:grouping val="clustered"/>
        <c:varyColors val="0"/>
        <c:ser>
          <c:idx val="0"/>
          <c:order val="0"/>
          <c:tx>
            <c:strRef>
              <c:f>Sheet1!$B$1</c:f>
              <c:strCache>
                <c:ptCount val="1"/>
                <c:pt idx="0">
                  <c:v>Series 1</c:v>
                </c:pt>
              </c:strCache>
            </c:strRef>
          </c:tx>
          <c:spPr>
            <a:solidFill>
              <a:schemeClr val="accent2"/>
            </a:solidFill>
            <a:ln w="6350">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9EE2"/>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c:formatCode>
                <c:ptCount val="10"/>
                <c:pt idx="0">
                  <c:v>0.03</c:v>
                </c:pt>
                <c:pt idx="1">
                  <c:v>0.09</c:v>
                </c:pt>
                <c:pt idx="2">
                  <c:v>0.16</c:v>
                </c:pt>
                <c:pt idx="3">
                  <c:v>0.11</c:v>
                </c:pt>
                <c:pt idx="4">
                  <c:v>0.17</c:v>
                </c:pt>
                <c:pt idx="5">
                  <c:v>0.15</c:v>
                </c:pt>
                <c:pt idx="6">
                  <c:v>0.17</c:v>
                </c:pt>
                <c:pt idx="7">
                  <c:v>0.12</c:v>
                </c:pt>
                <c:pt idx="8">
                  <c:v>0.04</c:v>
                </c:pt>
                <c:pt idx="9">
                  <c:v>0.08</c:v>
                </c:pt>
              </c:numCache>
            </c:numRef>
          </c:val>
          <c:extLst>
            <c:ext xmlns:c16="http://schemas.microsoft.com/office/drawing/2014/chart" uri="{C3380CC4-5D6E-409C-BE32-E72D297353CC}">
              <c16:uniqueId val="{00000001-5190-44C4-9821-ADA69E31C812}"/>
            </c:ext>
          </c:extLst>
        </c:ser>
        <c:dLbls>
          <c:showLegendKey val="0"/>
          <c:showVal val="0"/>
          <c:showCatName val="0"/>
          <c:showSerName val="0"/>
          <c:showPercent val="0"/>
          <c:showBubbleSize val="0"/>
        </c:dLbls>
        <c:gapWidth val="50"/>
        <c:axId val="778913672"/>
        <c:axId val="778910392"/>
      </c:barChart>
      <c:catAx>
        <c:axId val="7789136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crossAx val="778910392"/>
        <c:crosses val="autoZero"/>
        <c:auto val="1"/>
        <c:lblAlgn val="ctr"/>
        <c:lblOffset val="100"/>
        <c:noMultiLvlLbl val="0"/>
      </c:catAx>
      <c:valAx>
        <c:axId val="778910392"/>
        <c:scaling>
          <c:orientation val="minMax"/>
          <c:max val="0.4"/>
          <c:min val="0"/>
        </c:scaling>
        <c:delete val="1"/>
        <c:axPos val="l"/>
        <c:numFmt formatCode="0%" sourceLinked="1"/>
        <c:majorTickMark val="out"/>
        <c:minorTickMark val="none"/>
        <c:tickLblPos val="nextTo"/>
        <c:crossAx val="77891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6074426184249"/>
          <c:y val="0.18895984864600637"/>
          <c:w val="0.53706835667639163"/>
          <c:h val="0.72554777563037764"/>
        </c:manualLayout>
      </c:layout>
      <c:doughnutChart>
        <c:varyColors val="1"/>
        <c:ser>
          <c:idx val="0"/>
          <c:order val="0"/>
          <c:tx>
            <c:strRef>
              <c:f>Sheet1!$B$1</c:f>
              <c:strCache>
                <c:ptCount val="1"/>
                <c:pt idx="0">
                  <c:v>Sales</c:v>
                </c:pt>
              </c:strCache>
            </c:strRef>
          </c:tx>
          <c:spPr>
            <a:ln>
              <a:noFill/>
            </a:ln>
          </c:spPr>
          <c:explosion val="5"/>
          <c:dPt>
            <c:idx val="0"/>
            <c:bubble3D val="0"/>
            <c:spPr>
              <a:solidFill>
                <a:schemeClr val="tx2"/>
              </a:solidFill>
              <a:ln w="19050">
                <a:noFill/>
              </a:ln>
              <a:effectLst/>
            </c:spPr>
            <c:extLst>
              <c:ext xmlns:c16="http://schemas.microsoft.com/office/drawing/2014/chart" uri="{C3380CC4-5D6E-409C-BE32-E72D297353CC}">
                <c16:uniqueId val="{00000001-8DF4-46A5-B843-A264D7B65A1E}"/>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8DF4-46A5-B843-A264D7B65A1E}"/>
              </c:ext>
            </c:extLst>
          </c:dPt>
          <c:dPt>
            <c:idx val="2"/>
            <c:bubble3D val="0"/>
            <c:spPr>
              <a:solidFill>
                <a:srgbClr val="F58345"/>
              </a:solidFill>
              <a:ln w="19050">
                <a:noFill/>
              </a:ln>
              <a:effectLst/>
            </c:spPr>
            <c:extLst>
              <c:ext xmlns:c16="http://schemas.microsoft.com/office/drawing/2014/chart" uri="{C3380CC4-5D6E-409C-BE32-E72D297353CC}">
                <c16:uniqueId val="{00000005-8DF4-46A5-B843-A264D7B65A1E}"/>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0%</c:formatCode>
                <c:ptCount val="3"/>
                <c:pt idx="0">
                  <c:v>0.72</c:v>
                </c:pt>
                <c:pt idx="1">
                  <c:v>0.05</c:v>
                </c:pt>
                <c:pt idx="2">
                  <c:v>0.23</c:v>
                </c:pt>
              </c:numCache>
            </c:numRef>
          </c:val>
          <c:extLst>
            <c:ext xmlns:c16="http://schemas.microsoft.com/office/drawing/2014/chart" uri="{C3380CC4-5D6E-409C-BE32-E72D297353CC}">
              <c16:uniqueId val="{00000000-89AB-470B-9935-2277A748994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8048090641362E-3"/>
          <c:y val="0.11160741034857144"/>
          <c:w val="0.97790029052914096"/>
          <c:h val="0.53323660838249687"/>
        </c:manualLayout>
      </c:layout>
      <c:barChart>
        <c:barDir val="col"/>
        <c:grouping val="clustered"/>
        <c:varyColors val="0"/>
        <c:ser>
          <c:idx val="0"/>
          <c:order val="0"/>
          <c:tx>
            <c:strRef>
              <c:f>Sheet1!$B$1</c:f>
              <c:strCache>
                <c:ptCount val="1"/>
                <c:pt idx="0">
                  <c:v>Series 1</c:v>
                </c:pt>
              </c:strCache>
            </c:strRef>
          </c:tx>
          <c:spPr>
            <a:solidFill>
              <a:schemeClr val="accent2"/>
            </a:solidFill>
            <a:ln w="6350">
              <a:solidFill>
                <a:schemeClr val="tx2"/>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9.8622009406782271E-2"/>
                      <c:h val="9.9357800684768474E-2"/>
                    </c:manualLayout>
                  </c15:layout>
                </c:ext>
                <c:ext xmlns:c16="http://schemas.microsoft.com/office/drawing/2014/chart" uri="{C3380CC4-5D6E-409C-BE32-E72D297353CC}">
                  <c16:uniqueId val="{00000000-16AB-4B8C-9AAE-69E3F9107721}"/>
                </c:ext>
              </c:extLst>
            </c:dLbl>
            <c:dLbl>
              <c:idx val="6"/>
              <c:layout>
                <c:manualLayout>
                  <c:x val="0"/>
                  <c:y val="0.169541776131843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23-4896-AB02-D20A8FBC2C3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Nothing</c:v>
                </c:pt>
                <c:pt idx="1">
                  <c:v>Make a financial plan</c:v>
                </c:pt>
                <c:pt idx="2">
                  <c:v>Review my existing financial plan</c:v>
                </c:pt>
                <c:pt idx="3">
                  <c:v>Start saving / investing</c:v>
                </c:pt>
                <c:pt idx="4">
                  <c:v>Increase the amount that I save / invest</c:v>
                </c:pt>
                <c:pt idx="5">
                  <c:v>Review my pension arrangements</c:v>
                </c:pt>
                <c:pt idx="6">
                  <c:v>Speak to a financial adviser</c:v>
                </c:pt>
              </c:strCache>
            </c:strRef>
          </c:cat>
          <c:val>
            <c:numRef>
              <c:f>Sheet1!$B$2:$B$8</c:f>
              <c:numCache>
                <c:formatCode>0.00%</c:formatCode>
                <c:ptCount val="7"/>
                <c:pt idx="0" formatCode="0%">
                  <c:v>0.04</c:v>
                </c:pt>
                <c:pt idx="1">
                  <c:v>0.31</c:v>
                </c:pt>
                <c:pt idx="2" formatCode="0%">
                  <c:v>0.42</c:v>
                </c:pt>
                <c:pt idx="3" formatCode="0%">
                  <c:v>0.24</c:v>
                </c:pt>
                <c:pt idx="4" formatCode="0%">
                  <c:v>0.36</c:v>
                </c:pt>
                <c:pt idx="5" formatCode="0%">
                  <c:v>0.3</c:v>
                </c:pt>
                <c:pt idx="6" formatCode="0%">
                  <c:v>0.21</c:v>
                </c:pt>
              </c:numCache>
            </c:numRef>
          </c:val>
          <c:extLst>
            <c:ext xmlns:c16="http://schemas.microsoft.com/office/drawing/2014/chart" uri="{C3380CC4-5D6E-409C-BE32-E72D297353CC}">
              <c16:uniqueId val="{00000001-16AB-4B8C-9AAE-69E3F9107721}"/>
            </c:ext>
          </c:extLst>
        </c:ser>
        <c:dLbls>
          <c:showLegendKey val="0"/>
          <c:showVal val="0"/>
          <c:showCatName val="0"/>
          <c:showSerName val="0"/>
          <c:showPercent val="0"/>
          <c:showBubbleSize val="0"/>
        </c:dLbls>
        <c:gapWidth val="50"/>
        <c:axId val="778913672"/>
        <c:axId val="778910392"/>
      </c:barChart>
      <c:catAx>
        <c:axId val="7789136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t" anchorCtr="1"/>
          <a:lstStyle/>
          <a:p>
            <a:pPr>
              <a:defRPr sz="800" b="0" i="0" u="none" strike="noStrike" kern="1200" baseline="0">
                <a:solidFill>
                  <a:schemeClr val="tx1"/>
                </a:solidFill>
                <a:latin typeface="Arial Nova Light" panose="020B0304020202020204" pitchFamily="34" charset="0"/>
                <a:ea typeface="+mn-ea"/>
                <a:cs typeface="+mn-cs"/>
              </a:defRPr>
            </a:pPr>
            <a:endParaRPr lang="en-US"/>
          </a:p>
        </c:txPr>
        <c:crossAx val="778910392"/>
        <c:crosses val="autoZero"/>
        <c:auto val="1"/>
        <c:lblAlgn val="ctr"/>
        <c:lblOffset val="100"/>
        <c:noMultiLvlLbl val="0"/>
      </c:catAx>
      <c:valAx>
        <c:axId val="778910392"/>
        <c:scaling>
          <c:orientation val="minMax"/>
          <c:max val="0.70000000000000007"/>
          <c:min val="0"/>
        </c:scaling>
        <c:delete val="1"/>
        <c:axPos val="l"/>
        <c:numFmt formatCode="0%" sourceLinked="1"/>
        <c:majorTickMark val="out"/>
        <c:minorTickMark val="none"/>
        <c:tickLblPos val="nextTo"/>
        <c:crossAx val="77891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94803314445986E-2"/>
          <c:y val="0.17527004432177073"/>
          <c:w val="0.91801039337110801"/>
          <c:h val="0.48576236099684167"/>
        </c:manualLayout>
      </c:layout>
      <c:barChart>
        <c:barDir val="col"/>
        <c:grouping val="clustered"/>
        <c:varyColors val="0"/>
        <c:ser>
          <c:idx val="0"/>
          <c:order val="0"/>
          <c:tx>
            <c:strRef>
              <c:f>Sheet1!$B$1</c:f>
              <c:strCache>
                <c:ptCount val="1"/>
                <c:pt idx="0">
                  <c:v>Series 1</c:v>
                </c:pt>
              </c:strCache>
            </c:strRef>
          </c:tx>
          <c:spPr>
            <a:solidFill>
              <a:schemeClr val="accent2"/>
            </a:solidFill>
            <a:ln w="6350">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9EE2"/>
                    </a:solidFill>
                    <a:latin typeface="Arial Nova"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0.00%</c:formatCode>
                <c:ptCount val="10"/>
                <c:pt idx="0" formatCode="0%">
                  <c:v>0</c:v>
                </c:pt>
                <c:pt idx="1">
                  <c:v>0</c:v>
                </c:pt>
                <c:pt idx="2" formatCode="0%">
                  <c:v>0.02</c:v>
                </c:pt>
                <c:pt idx="3" formatCode="0%">
                  <c:v>0</c:v>
                </c:pt>
                <c:pt idx="4" formatCode="0%">
                  <c:v>0.01</c:v>
                </c:pt>
                <c:pt idx="5" formatCode="0%">
                  <c:v>0.05</c:v>
                </c:pt>
                <c:pt idx="6" formatCode="0%">
                  <c:v>0.17</c:v>
                </c:pt>
                <c:pt idx="7" formatCode="0%">
                  <c:v>0.32</c:v>
                </c:pt>
                <c:pt idx="8" formatCode="0%">
                  <c:v>0.18</c:v>
                </c:pt>
                <c:pt idx="9" formatCode="0%">
                  <c:v>0.28999999999999998</c:v>
                </c:pt>
              </c:numCache>
            </c:numRef>
          </c:val>
          <c:extLst>
            <c:ext xmlns:c16="http://schemas.microsoft.com/office/drawing/2014/chart" uri="{C3380CC4-5D6E-409C-BE32-E72D297353CC}">
              <c16:uniqueId val="{00000003-037E-4C63-AFE7-185EC9C5DA1B}"/>
            </c:ext>
          </c:extLst>
        </c:ser>
        <c:dLbls>
          <c:showLegendKey val="0"/>
          <c:showVal val="0"/>
          <c:showCatName val="0"/>
          <c:showSerName val="0"/>
          <c:showPercent val="0"/>
          <c:showBubbleSize val="0"/>
        </c:dLbls>
        <c:gapWidth val="50"/>
        <c:axId val="778913672"/>
        <c:axId val="778910392"/>
      </c:barChart>
      <c:catAx>
        <c:axId val="7789136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crossAx val="778910392"/>
        <c:crosses val="autoZero"/>
        <c:auto val="1"/>
        <c:lblAlgn val="ctr"/>
        <c:lblOffset val="100"/>
        <c:noMultiLvlLbl val="0"/>
      </c:catAx>
      <c:valAx>
        <c:axId val="778910392"/>
        <c:scaling>
          <c:orientation val="minMax"/>
          <c:max val="0.5"/>
          <c:min val="0"/>
        </c:scaling>
        <c:delete val="1"/>
        <c:axPos val="l"/>
        <c:numFmt formatCode="0%" sourceLinked="1"/>
        <c:majorTickMark val="out"/>
        <c:minorTickMark val="none"/>
        <c:tickLblPos val="nextTo"/>
        <c:crossAx val="77891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56162-B1E8-4C4A-BE10-1A47BDA0A445}" type="datetimeFigureOut">
              <a:rPr lang="en-GB" smtClean="0"/>
              <a:t>14/04/2021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66415-ED4C-46C6-B892-5EAA258F55D2}" type="slidenum">
              <a:rPr lang="en-GB" smtClean="0"/>
              <a:t>‹#›</a:t>
            </a:fld>
            <a:endParaRPr lang="en-GB"/>
          </a:p>
        </p:txBody>
      </p:sp>
    </p:spTree>
    <p:extLst>
      <p:ext uri="{BB962C8B-B14F-4D97-AF65-F5344CB8AC3E}">
        <p14:creationId xmlns:p14="http://schemas.microsoft.com/office/powerpoint/2010/main" val="137117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1587B-8E3E-4BA5-9AEB-812BC21FF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87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3C6D-C19D-466A-85C6-0CE42E1CA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2D51C2-BC82-45B9-ADD7-DC2F9364DA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7E5B97-CF8B-456D-8502-62406BA9DFAF}"/>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5" name="Footer Placeholder 4">
            <a:extLst>
              <a:ext uri="{FF2B5EF4-FFF2-40B4-BE49-F238E27FC236}">
                <a16:creationId xmlns:a16="http://schemas.microsoft.com/office/drawing/2014/main" id="{58DBDE7A-4825-489C-A958-87A94C671C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151D5-8638-4E3C-9FEE-53FC9C7C3D4E}"/>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360214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4A5A-18D0-4502-BF6F-347BCE510B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811715-67AB-4BF7-879D-7EE803E17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7CE72-C0D0-473B-96F4-DE5164847DC8}"/>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5" name="Footer Placeholder 4">
            <a:extLst>
              <a:ext uri="{FF2B5EF4-FFF2-40B4-BE49-F238E27FC236}">
                <a16:creationId xmlns:a16="http://schemas.microsoft.com/office/drawing/2014/main" id="{2E02EADC-7313-4E5A-927B-0B0D4ED26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5B979F-4BB3-4018-8B35-B2DDCB4DA9CA}"/>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355780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4882A-0C56-48DD-ADC3-043CC9E50B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0042DC-740C-4F12-88FB-E51A00E25E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A10DF8-891B-4B9D-A399-89F7EC6CF9FF}"/>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5" name="Footer Placeholder 4">
            <a:extLst>
              <a:ext uri="{FF2B5EF4-FFF2-40B4-BE49-F238E27FC236}">
                <a16:creationId xmlns:a16="http://schemas.microsoft.com/office/drawing/2014/main" id="{211AE366-B768-42FB-B0B3-FB7928E886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8CF489-05A2-462D-818E-E06B18AE6618}"/>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248689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2" b="28381"/>
          <a:stretch/>
        </p:blipFill>
        <p:spPr>
          <a:xfrm>
            <a:off x="0" y="0"/>
            <a:ext cx="12192000" cy="3356992"/>
          </a:xfrm>
          <a:prstGeom prst="rect">
            <a:avLst/>
          </a:prstGeom>
        </p:spPr>
      </p:pic>
      <p:sp>
        <p:nvSpPr>
          <p:cNvPr id="2" name="Title 1"/>
          <p:cNvSpPr>
            <a:spLocks noGrp="1"/>
          </p:cNvSpPr>
          <p:nvPr>
            <p:ph type="ctrTitle" hasCustomPrompt="1"/>
          </p:nvPr>
        </p:nvSpPr>
        <p:spPr>
          <a:xfrm>
            <a:off x="480000" y="1170002"/>
            <a:ext cx="10769600" cy="1470025"/>
          </a:xfrm>
        </p:spPr>
        <p:txBody>
          <a:bodyPr vert="horz" lIns="91440" tIns="45720" rIns="91440" bIns="45720" rtlCol="0" anchor="b">
            <a:noAutofit/>
          </a:bodyPr>
          <a:lstStyle>
            <a:lvl1pPr algn="l">
              <a:defRPr lang="en-US" sz="4533" i="1" kern="1200" dirty="0">
                <a:solidFill>
                  <a:schemeClr val="bg1"/>
                </a:solidFill>
                <a:latin typeface="Times" pitchFamily="18" charset="0"/>
                <a:ea typeface="+mj-ea"/>
                <a:cs typeface="+mj-cs"/>
              </a:defRPr>
            </a:lvl1pPr>
          </a:lstStyle>
          <a:p>
            <a:pPr lvl="0" algn="l"/>
            <a:r>
              <a:rPr lang="en-US"/>
              <a:t>Click to edit title style</a:t>
            </a:r>
          </a:p>
        </p:txBody>
      </p:sp>
      <p:sp>
        <p:nvSpPr>
          <p:cNvPr id="13" name="Text Placeholder 12"/>
          <p:cNvSpPr>
            <a:spLocks noGrp="1"/>
          </p:cNvSpPr>
          <p:nvPr>
            <p:ph type="body" sz="quarter" idx="13"/>
          </p:nvPr>
        </p:nvSpPr>
        <p:spPr>
          <a:xfrm>
            <a:off x="480000" y="2676525"/>
            <a:ext cx="10775000" cy="628651"/>
          </a:xfrm>
        </p:spPr>
        <p:txBody>
          <a:bodyPr vert="horz" lIns="91440" tIns="45720" rIns="91440" bIns="45720" rtlCol="0" anchor="t">
            <a:noAutofit/>
          </a:bodyPr>
          <a:lstStyle>
            <a:lvl1pPr marL="0" indent="0">
              <a:buFontTx/>
              <a:buNone/>
              <a:defRPr lang="en-US" sz="3467" dirty="0">
                <a:solidFill>
                  <a:schemeClr val="bg1"/>
                </a:solidFill>
                <a:latin typeface="Times" pitchFamily="18" charset="0"/>
                <a:ea typeface="+mj-ea"/>
                <a:cs typeface="+mj-cs"/>
              </a:defRPr>
            </a:lvl1pPr>
          </a:lstStyle>
          <a:p>
            <a:pPr lvl="0">
              <a:spcBef>
                <a:spcPct val="0"/>
              </a:spcBef>
              <a:buNone/>
            </a:pPr>
            <a:r>
              <a:rPr lang="en-US"/>
              <a:t>Click to edit Master text styles</a:t>
            </a:r>
          </a:p>
        </p:txBody>
      </p:sp>
      <p:sp>
        <p:nvSpPr>
          <p:cNvPr id="6" name="Footer Placeholder 5"/>
          <p:cNvSpPr>
            <a:spLocks noGrp="1"/>
          </p:cNvSpPr>
          <p:nvPr>
            <p:ph type="ftr" sz="quarter" idx="14"/>
          </p:nvPr>
        </p:nvSpPr>
        <p:spPr>
          <a:xfrm>
            <a:off x="609599" y="5853170"/>
            <a:ext cx="9918700" cy="461665"/>
          </a:xfrm>
        </p:spPr>
        <p:txBody>
          <a:bodyPr/>
          <a:lstStyle/>
          <a:p>
            <a:endParaRPr lang="en-GB" dirty="0"/>
          </a:p>
        </p:txBody>
      </p:sp>
      <p:sp>
        <p:nvSpPr>
          <p:cNvPr id="10" name="Date Placeholder 3"/>
          <p:cNvSpPr>
            <a:spLocks noGrp="1"/>
          </p:cNvSpPr>
          <p:nvPr>
            <p:ph type="dt" sz="half" idx="2"/>
          </p:nvPr>
        </p:nvSpPr>
        <p:spPr>
          <a:xfrm>
            <a:off x="480000" y="3510000"/>
            <a:ext cx="2844800" cy="365125"/>
          </a:xfrm>
          <a:prstGeom prst="rect">
            <a:avLst/>
          </a:prstGeom>
        </p:spPr>
        <p:txBody>
          <a:bodyPr vert="horz" lIns="91440" tIns="45720" rIns="91440" bIns="45720" rtlCol="0" anchor="ctr"/>
          <a:lstStyle>
            <a:lvl1pPr marL="0" algn="l" defTabSz="1219170" rtl="0" eaLnBrk="1" latinLnBrk="0" hangingPunct="1">
              <a:defRPr lang="en-GB" sz="2133" kern="1200" smtClean="0">
                <a:solidFill>
                  <a:schemeClr val="tx2"/>
                </a:solidFill>
                <a:latin typeface="Times" pitchFamily="18" charset="0"/>
                <a:ea typeface="+mn-ea"/>
                <a:cs typeface="+mn-cs"/>
              </a:defRPr>
            </a:lvl1pPr>
          </a:lstStyle>
          <a:p>
            <a:endParaRPr lang="en-GB"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5440" y="227503"/>
            <a:ext cx="2592000" cy="61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947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2" b="28381"/>
          <a:stretch/>
        </p:blipFill>
        <p:spPr>
          <a:xfrm>
            <a:off x="0" y="0"/>
            <a:ext cx="12192000" cy="3356992"/>
          </a:xfrm>
          <a:prstGeom prst="rect">
            <a:avLst/>
          </a:prstGeom>
        </p:spPr>
      </p:pic>
      <p:sp>
        <p:nvSpPr>
          <p:cNvPr id="2" name="Title 1"/>
          <p:cNvSpPr>
            <a:spLocks noGrp="1"/>
          </p:cNvSpPr>
          <p:nvPr>
            <p:ph type="ctrTitle" hasCustomPrompt="1"/>
          </p:nvPr>
        </p:nvSpPr>
        <p:spPr>
          <a:xfrm>
            <a:off x="480000" y="1704978"/>
            <a:ext cx="10769600" cy="1470025"/>
          </a:xfrm>
        </p:spPr>
        <p:txBody>
          <a:bodyPr vert="horz" lIns="91440" tIns="45720" rIns="91440" bIns="45720" rtlCol="0" anchor="b">
            <a:noAutofit/>
          </a:bodyPr>
          <a:lstStyle>
            <a:lvl1pPr algn="l">
              <a:defRPr lang="en-US" sz="4533" i="1" kern="1200" dirty="0">
                <a:solidFill>
                  <a:schemeClr val="bg1"/>
                </a:solidFill>
                <a:latin typeface="Times" pitchFamily="18" charset="0"/>
                <a:ea typeface="+mj-ea"/>
                <a:cs typeface="+mj-cs"/>
              </a:defRPr>
            </a:lvl1pPr>
          </a:lstStyle>
          <a:p>
            <a:pPr lvl="0" algn="l"/>
            <a:r>
              <a:rPr lang="en-US"/>
              <a:t>Click to edit title style</a:t>
            </a:r>
          </a:p>
        </p:txBody>
      </p:sp>
      <p:sp>
        <p:nvSpPr>
          <p:cNvPr id="13" name="Text Placeholder 12"/>
          <p:cNvSpPr>
            <a:spLocks noGrp="1"/>
          </p:cNvSpPr>
          <p:nvPr>
            <p:ph type="body" sz="quarter" idx="13"/>
          </p:nvPr>
        </p:nvSpPr>
        <p:spPr>
          <a:xfrm>
            <a:off x="480000" y="3510001"/>
            <a:ext cx="10775000" cy="628651"/>
          </a:xfrm>
        </p:spPr>
        <p:txBody>
          <a:bodyPr vert="horz" lIns="91440" tIns="45720" rIns="91440" bIns="45720" rtlCol="0" anchor="t">
            <a:noAutofit/>
          </a:bodyPr>
          <a:lstStyle>
            <a:lvl1pPr marL="0" indent="0">
              <a:buFontTx/>
              <a:buNone/>
              <a:defRPr lang="en-US" sz="3467" dirty="0">
                <a:solidFill>
                  <a:schemeClr val="tx2"/>
                </a:solidFill>
                <a:latin typeface="Times" pitchFamily="18" charset="0"/>
                <a:ea typeface="+mj-ea"/>
                <a:cs typeface="+mj-cs"/>
              </a:defRPr>
            </a:lvl1pPr>
          </a:lstStyle>
          <a:p>
            <a:pPr lvl="0">
              <a:spcBef>
                <a:spcPct val="0"/>
              </a:spcBef>
              <a:buNone/>
            </a:pPr>
            <a:r>
              <a:rPr lang="en-US"/>
              <a:t>Click to edit Master text styles</a:t>
            </a:r>
          </a:p>
        </p:txBody>
      </p:sp>
      <p:sp>
        <p:nvSpPr>
          <p:cNvPr id="6" name="Footer Placeholder 5"/>
          <p:cNvSpPr>
            <a:spLocks noGrp="1"/>
          </p:cNvSpPr>
          <p:nvPr>
            <p:ph type="ftr" sz="quarter" idx="14"/>
          </p:nvPr>
        </p:nvSpPr>
        <p:spPr>
          <a:xfrm>
            <a:off x="609599" y="5853170"/>
            <a:ext cx="10380135" cy="461665"/>
          </a:xfrm>
        </p:spPr>
        <p:txBody>
          <a:bodyPr/>
          <a:lstStyle/>
          <a:p>
            <a:endParaRPr lang="en-GB" dirty="0"/>
          </a:p>
        </p:txBody>
      </p:sp>
      <p:sp>
        <p:nvSpPr>
          <p:cNvPr id="10" name="Date Placeholder 3"/>
          <p:cNvSpPr>
            <a:spLocks noGrp="1"/>
          </p:cNvSpPr>
          <p:nvPr>
            <p:ph type="dt" sz="half" idx="2"/>
          </p:nvPr>
        </p:nvSpPr>
        <p:spPr>
          <a:xfrm>
            <a:off x="480000" y="4320000"/>
            <a:ext cx="2844800" cy="365125"/>
          </a:xfrm>
          <a:prstGeom prst="rect">
            <a:avLst/>
          </a:prstGeom>
        </p:spPr>
        <p:txBody>
          <a:bodyPr vert="horz" lIns="91440" tIns="45720" rIns="91440" bIns="45720" rtlCol="0" anchor="ctr"/>
          <a:lstStyle>
            <a:lvl1pPr marL="0" algn="l" defTabSz="1219170" rtl="0" eaLnBrk="1" latinLnBrk="0" hangingPunct="1">
              <a:defRPr lang="en-GB" sz="2133" kern="1200" smtClean="0">
                <a:solidFill>
                  <a:schemeClr val="tx2"/>
                </a:solidFill>
                <a:latin typeface="Times" pitchFamily="18" charset="0"/>
                <a:ea typeface="+mn-ea"/>
                <a:cs typeface="+mn-cs"/>
              </a:defRPr>
            </a:lvl1pPr>
          </a:lstStyle>
          <a:p>
            <a:endParaRPr lang="en-GB" dirty="0"/>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5440" y="227503"/>
            <a:ext cx="2592000" cy="61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8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2" b="28381"/>
          <a:stretch/>
        </p:blipFill>
        <p:spPr>
          <a:xfrm>
            <a:off x="0" y="0"/>
            <a:ext cx="12192000" cy="3356992"/>
          </a:xfrm>
          <a:prstGeom prst="rect">
            <a:avLst/>
          </a:prstGeom>
        </p:spPr>
      </p:pic>
      <p:sp>
        <p:nvSpPr>
          <p:cNvPr id="2" name="Title 1"/>
          <p:cNvSpPr>
            <a:spLocks noGrp="1"/>
          </p:cNvSpPr>
          <p:nvPr>
            <p:ph type="ctrTitle" hasCustomPrompt="1"/>
          </p:nvPr>
        </p:nvSpPr>
        <p:spPr>
          <a:xfrm>
            <a:off x="5905505" y="1704978"/>
            <a:ext cx="6108700" cy="1470025"/>
          </a:xfrm>
        </p:spPr>
        <p:txBody>
          <a:bodyPr vert="horz" lIns="91440" tIns="45720" rIns="91440" bIns="45720" rtlCol="0" anchor="b">
            <a:noAutofit/>
          </a:bodyPr>
          <a:lstStyle>
            <a:lvl1pPr algn="l">
              <a:defRPr lang="en-US" sz="3467" i="1" kern="1200" dirty="0">
                <a:solidFill>
                  <a:schemeClr val="bg1"/>
                </a:solidFill>
                <a:latin typeface="Times" pitchFamily="18" charset="0"/>
                <a:ea typeface="+mj-ea"/>
                <a:cs typeface="+mj-cs"/>
              </a:defRPr>
            </a:lvl1pPr>
          </a:lstStyle>
          <a:p>
            <a:pPr lvl="0" algn="l"/>
            <a:r>
              <a:rPr lang="en-US"/>
              <a:t>Click to edit title style</a:t>
            </a:r>
          </a:p>
        </p:txBody>
      </p:sp>
      <p:sp>
        <p:nvSpPr>
          <p:cNvPr id="13" name="Text Placeholder 12"/>
          <p:cNvSpPr>
            <a:spLocks noGrp="1"/>
          </p:cNvSpPr>
          <p:nvPr>
            <p:ph type="body" sz="quarter" idx="13"/>
          </p:nvPr>
        </p:nvSpPr>
        <p:spPr>
          <a:xfrm>
            <a:off x="5905505" y="3486151"/>
            <a:ext cx="6108700" cy="540000"/>
          </a:xfrm>
        </p:spPr>
        <p:txBody>
          <a:bodyPr vert="horz" lIns="91440" tIns="45720" rIns="91440" bIns="45720" rtlCol="0" anchor="t">
            <a:noAutofit/>
          </a:bodyPr>
          <a:lstStyle>
            <a:lvl1pPr marL="0" indent="0">
              <a:buFontTx/>
              <a:buNone/>
              <a:defRPr lang="en-US" sz="2400" dirty="0">
                <a:solidFill>
                  <a:schemeClr val="tx2"/>
                </a:solidFill>
                <a:latin typeface="Times" pitchFamily="18" charset="0"/>
                <a:ea typeface="+mj-ea"/>
                <a:cs typeface="+mj-cs"/>
              </a:defRPr>
            </a:lvl1pPr>
          </a:lstStyle>
          <a:p>
            <a:pPr lvl="0">
              <a:spcBef>
                <a:spcPct val="0"/>
              </a:spcBef>
              <a:buNone/>
            </a:pPr>
            <a:r>
              <a:rPr lang="en-US"/>
              <a:t>Click to edit Master text styles</a:t>
            </a:r>
          </a:p>
        </p:txBody>
      </p:sp>
      <p:sp>
        <p:nvSpPr>
          <p:cNvPr id="6" name="Footer Placeholder 5"/>
          <p:cNvSpPr>
            <a:spLocks noGrp="1"/>
          </p:cNvSpPr>
          <p:nvPr>
            <p:ph type="ftr" sz="quarter" idx="14"/>
          </p:nvPr>
        </p:nvSpPr>
        <p:spPr>
          <a:xfrm>
            <a:off x="609599" y="5853170"/>
            <a:ext cx="10380135" cy="461665"/>
          </a:xfrm>
        </p:spPr>
        <p:txBody>
          <a:bodyPr/>
          <a:lstStyle/>
          <a:p>
            <a:endParaRPr lang="en-GB" dirty="0"/>
          </a:p>
        </p:txBody>
      </p:sp>
      <p:sp>
        <p:nvSpPr>
          <p:cNvPr id="10" name="Date Placeholder 3"/>
          <p:cNvSpPr>
            <a:spLocks noGrp="1"/>
          </p:cNvSpPr>
          <p:nvPr>
            <p:ph type="dt" sz="half" idx="2"/>
          </p:nvPr>
        </p:nvSpPr>
        <p:spPr>
          <a:xfrm>
            <a:off x="5905500" y="4140000"/>
            <a:ext cx="2844800" cy="365125"/>
          </a:xfrm>
          <a:prstGeom prst="rect">
            <a:avLst/>
          </a:prstGeom>
        </p:spPr>
        <p:txBody>
          <a:bodyPr vert="horz" lIns="91440" tIns="45720" rIns="91440" bIns="45720" rtlCol="0" anchor="ctr"/>
          <a:lstStyle>
            <a:lvl1pPr marL="0" algn="l" defTabSz="1219170" rtl="0" eaLnBrk="1" latinLnBrk="0" hangingPunct="1">
              <a:defRPr lang="en-GB" sz="2133" kern="1200" smtClean="0">
                <a:solidFill>
                  <a:schemeClr val="tx2"/>
                </a:solidFill>
                <a:latin typeface="Times" pitchFamily="18" charset="0"/>
                <a:ea typeface="+mn-ea"/>
                <a:cs typeface="+mn-cs"/>
              </a:defRPr>
            </a:lvl1pPr>
          </a:lstStyle>
          <a:p>
            <a:endParaRPr lang="en-GB" dirty="0"/>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5440" y="227503"/>
            <a:ext cx="2592000" cy="61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541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evi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52" b="28381"/>
          <a:stretch/>
        </p:blipFill>
        <p:spPr>
          <a:xfrm>
            <a:off x="0" y="0"/>
            <a:ext cx="12192000" cy="3356992"/>
          </a:xfrm>
          <a:prstGeom prst="rect">
            <a:avLst/>
          </a:prstGeom>
        </p:spPr>
      </p:pic>
      <p:sp>
        <p:nvSpPr>
          <p:cNvPr id="15" name="Title 1"/>
          <p:cNvSpPr>
            <a:spLocks noGrp="1"/>
          </p:cNvSpPr>
          <p:nvPr>
            <p:ph type="ctrTitle" hasCustomPrompt="1"/>
          </p:nvPr>
        </p:nvSpPr>
        <p:spPr>
          <a:xfrm>
            <a:off x="6096000" y="3574800"/>
            <a:ext cx="5568000" cy="936000"/>
          </a:xfrm>
          <a:noFill/>
        </p:spPr>
        <p:txBody>
          <a:bodyPr vert="horz" lIns="0" tIns="45720" rIns="91440" bIns="45720" rtlCol="0" anchor="t" anchorCtr="0">
            <a:noAutofit/>
          </a:bodyPr>
          <a:lstStyle>
            <a:lvl1pPr>
              <a:defRPr lang="en-US" sz="3733" i="1" dirty="0">
                <a:solidFill>
                  <a:schemeClr val="tx1"/>
                </a:solidFill>
                <a:latin typeface="Times" pitchFamily="18" charset="0"/>
                <a:ea typeface="+mn-ea"/>
                <a:cs typeface="+mn-cs"/>
              </a:defRPr>
            </a:lvl1pPr>
          </a:lstStyle>
          <a:p>
            <a:pPr marL="0" lvl="0" indent="0">
              <a:spcBef>
                <a:spcPct val="20000"/>
              </a:spcBef>
              <a:buFont typeface="Arial" pitchFamily="34" charset="0"/>
            </a:pPr>
            <a:r>
              <a:rPr lang="en-US"/>
              <a:t>Click to edit title style</a:t>
            </a:r>
          </a:p>
        </p:txBody>
      </p:sp>
      <p:sp>
        <p:nvSpPr>
          <p:cNvPr id="4" name="Footer Placeholder 3"/>
          <p:cNvSpPr>
            <a:spLocks noGrp="1"/>
          </p:cNvSpPr>
          <p:nvPr>
            <p:ph type="ftr" sz="quarter" idx="10"/>
          </p:nvPr>
        </p:nvSpPr>
        <p:spPr/>
        <p:txBody>
          <a:bodyPr/>
          <a:lstStyle/>
          <a:p>
            <a:endParaRPr lang="en-GB"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43589" y="317940"/>
            <a:ext cx="2112000" cy="49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173767" y="6420900"/>
            <a:ext cx="388536" cy="271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Helvetica" pitchFamily="34" charset="0"/>
            </a:endParaRPr>
          </a:p>
        </p:txBody>
      </p:sp>
      <p:sp>
        <p:nvSpPr>
          <p:cNvPr id="3" name="Rectangle 2"/>
          <p:cNvSpPr/>
          <p:nvPr userDrawn="1"/>
        </p:nvSpPr>
        <p:spPr>
          <a:xfrm>
            <a:off x="423333" y="5146676"/>
            <a:ext cx="11413067" cy="1711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latin typeface="Helvetica" pitchFamily="34" charset="0"/>
            </a:endParaRPr>
          </a:p>
        </p:txBody>
      </p:sp>
    </p:spTree>
    <p:extLst>
      <p:ext uri="{BB962C8B-B14F-4D97-AF65-F5344CB8AC3E}">
        <p14:creationId xmlns:p14="http://schemas.microsoft.com/office/powerpoint/2010/main" val="218196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Contents ">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4" name="Footer Placeholder 3"/>
          <p:cNvSpPr>
            <a:spLocks noGrp="1"/>
          </p:cNvSpPr>
          <p:nvPr>
            <p:ph type="ftr" sz="quarter" idx="25"/>
          </p:nvPr>
        </p:nvSpPr>
        <p:spPr>
          <a:xfrm>
            <a:off x="609597" y="5758309"/>
            <a:ext cx="11203200" cy="522159"/>
          </a:xfrm>
        </p:spPr>
        <p:txBody>
          <a:bodyPr>
            <a:noAutofit/>
          </a:bodyPr>
          <a:lstStyle/>
          <a:p>
            <a:endParaRPr lang="en-GB" dirty="0"/>
          </a:p>
        </p:txBody>
      </p:sp>
      <p:sp>
        <p:nvSpPr>
          <p:cNvPr id="5" name="Text Placeholder 4"/>
          <p:cNvSpPr>
            <a:spLocks noGrp="1"/>
          </p:cNvSpPr>
          <p:nvPr>
            <p:ph type="body" sz="quarter" idx="26" hasCustomPrompt="1"/>
          </p:nvPr>
        </p:nvSpPr>
        <p:spPr>
          <a:xfrm>
            <a:off x="776818" y="1250951"/>
            <a:ext cx="10782300" cy="4307416"/>
          </a:xfrm>
        </p:spPr>
        <p:txBody>
          <a:bodyPr/>
          <a:lstStyle>
            <a:lvl1pPr marL="0" indent="0" algn="l" defTabSz="1219170" rtl="0" eaLnBrk="1" latinLnBrk="0" hangingPunct="1">
              <a:spcBef>
                <a:spcPts val="213"/>
              </a:spcBef>
              <a:spcAft>
                <a:spcPts val="800"/>
              </a:spcAft>
              <a:buNone/>
              <a:tabLst>
                <a:tab pos="10319742" algn="r"/>
              </a:tabLst>
              <a:defRPr lang="en-US" sz="1467" b="1" kern="1200" dirty="0" smtClean="0">
                <a:solidFill>
                  <a:schemeClr val="tx2"/>
                </a:solidFill>
                <a:latin typeface="Helvetica" panose="020B0604020202020204" pitchFamily="34" charset="0"/>
                <a:ea typeface="+mn-ea"/>
                <a:cs typeface="Helvetica" panose="020B0604020202020204" pitchFamily="34" charset="0"/>
              </a:defRPr>
            </a:lvl1pPr>
            <a:lvl2pPr marL="0" indent="0" algn="l" defTabSz="1219170" rtl="0" eaLnBrk="1" latinLnBrk="0" hangingPunct="1">
              <a:spcBef>
                <a:spcPts val="213"/>
              </a:spcBef>
              <a:spcAft>
                <a:spcPts val="800"/>
              </a:spcAft>
              <a:buNone/>
              <a:tabLst>
                <a:tab pos="10319742" algn="r"/>
              </a:tabLst>
              <a:defRPr lang="en-US" sz="1467" kern="1200" dirty="0" smtClean="0">
                <a:solidFill>
                  <a:schemeClr val="tx1"/>
                </a:solidFill>
                <a:latin typeface="Helvetica" panose="020B0604020202020204" pitchFamily="34" charset="0"/>
                <a:ea typeface="+mn-ea"/>
                <a:cs typeface="Helvetica" panose="020B0604020202020204" pitchFamily="34" charset="0"/>
              </a:defRPr>
            </a:lvl2pPr>
            <a:lvl3pPr marL="479988" indent="0" algn="l" defTabSz="1219170" rtl="0" eaLnBrk="1" latinLnBrk="0" hangingPunct="1">
              <a:spcBef>
                <a:spcPts val="213"/>
              </a:spcBef>
              <a:spcAft>
                <a:spcPts val="800"/>
              </a:spcAft>
              <a:buNone/>
              <a:tabLst>
                <a:tab pos="10319742" algn="r"/>
              </a:tabLst>
              <a:defRPr lang="en-US" sz="1467" kern="1200" dirty="0" smtClean="0">
                <a:solidFill>
                  <a:schemeClr val="tx1"/>
                </a:solidFill>
                <a:latin typeface="Helvetica" panose="020B0604020202020204" pitchFamily="34" charset="0"/>
                <a:ea typeface="+mn-ea"/>
                <a:cs typeface="Helvetica" panose="020B0604020202020204" pitchFamily="34" charset="0"/>
              </a:defRPr>
            </a:lvl3pPr>
            <a:lvl4pPr marL="959976" indent="0" algn="l" defTabSz="1219170" rtl="0" eaLnBrk="1" latinLnBrk="0" hangingPunct="1">
              <a:spcBef>
                <a:spcPts val="213"/>
              </a:spcBef>
              <a:spcAft>
                <a:spcPts val="800"/>
              </a:spcAft>
              <a:buNone/>
              <a:tabLst>
                <a:tab pos="10319742" algn="r"/>
              </a:tabLst>
              <a:defRPr lang="en-US" sz="1467" kern="1200" dirty="0" smtClean="0">
                <a:solidFill>
                  <a:schemeClr val="tx1"/>
                </a:solidFill>
                <a:latin typeface="Helvetica" panose="020B0604020202020204" pitchFamily="34" charset="0"/>
                <a:ea typeface="+mn-ea"/>
                <a:cs typeface="Helvetica" panose="020B0604020202020204" pitchFamily="34" charset="0"/>
              </a:defRPr>
            </a:lvl4pPr>
            <a:lvl5pPr marL="1439964" indent="0" algn="l" defTabSz="1219170" rtl="0" eaLnBrk="1" latinLnBrk="0" hangingPunct="1">
              <a:spcBef>
                <a:spcPts val="213"/>
              </a:spcBef>
              <a:spcAft>
                <a:spcPts val="800"/>
              </a:spcAft>
              <a:buNone/>
              <a:tabLst>
                <a:tab pos="10319742" algn="r"/>
              </a:tabLst>
              <a:defRPr lang="en-GB" sz="1467" kern="1200" dirty="0">
                <a:solidFill>
                  <a:schemeClr val="tx1"/>
                </a:solidFill>
                <a:latin typeface="Helvetica" panose="020B0604020202020204" pitchFamily="34" charset="0"/>
                <a:ea typeface="+mn-ea"/>
                <a:cs typeface="Helvetica" panose="020B0604020202020204" pitchFamily="34" charset="0"/>
              </a:defRPr>
            </a:lvl5pPr>
          </a:lstStyle>
          <a:p>
            <a:pPr lvl="0"/>
            <a:r>
              <a:rPr lang="en-US"/>
              <a:t>Click to edit Master text styles	</a:t>
            </a:r>
          </a:p>
          <a:p>
            <a:pPr lvl="1"/>
            <a:r>
              <a:rPr lang="en-US"/>
              <a:t>Second level	</a:t>
            </a:r>
          </a:p>
          <a:p>
            <a:pPr lvl="2"/>
            <a:r>
              <a:rPr lang="en-US"/>
              <a:t>Third level	</a:t>
            </a:r>
          </a:p>
          <a:p>
            <a:pPr lvl="3"/>
            <a:r>
              <a:rPr lang="en-US"/>
              <a:t>Fourth level	</a:t>
            </a:r>
          </a:p>
          <a:p>
            <a:pPr lvl="4"/>
            <a:r>
              <a:rPr lang="en-US"/>
              <a:t>Fifth level	</a:t>
            </a:r>
            <a:endParaRPr lang="en-GB"/>
          </a:p>
        </p:txBody>
      </p:sp>
    </p:spTree>
    <p:extLst>
      <p:ext uri="{BB962C8B-B14F-4D97-AF65-F5344CB8AC3E}">
        <p14:creationId xmlns:p14="http://schemas.microsoft.com/office/powerpoint/2010/main" val="2299826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699244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06356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a:defRPr>
                <a:solidFill>
                  <a:schemeClr val="tx1"/>
                </a:solidFill>
              </a:defRPr>
            </a:lvl1pPr>
          </a:lstStyle>
          <a:p>
            <a:r>
              <a:rPr lang="en-US"/>
              <a:t>Click to edit Master title style</a:t>
            </a:r>
          </a:p>
        </p:txBody>
      </p:sp>
      <p:sp>
        <p:nvSpPr>
          <p:cNvPr id="12" name="Text Placeholder 11"/>
          <p:cNvSpPr>
            <a:spLocks noGrp="1"/>
          </p:cNvSpPr>
          <p:nvPr>
            <p:ph type="body" sz="quarter" idx="13"/>
          </p:nvPr>
        </p:nvSpPr>
        <p:spPr>
          <a:xfrm>
            <a:off x="711200" y="1471615"/>
            <a:ext cx="10871200" cy="479156"/>
          </a:xfrm>
        </p:spPr>
        <p:txBody>
          <a:bodyPr>
            <a:noAutofit/>
          </a:bodyPr>
          <a:lstStyle>
            <a:lvl1pPr marL="0" indent="0" algn="l" defTabSz="1219170" rtl="0" eaLnBrk="1" latinLnBrk="0" hangingPunct="1">
              <a:spcBef>
                <a:spcPct val="20000"/>
              </a:spcBef>
              <a:buFont typeface="Arial" pitchFamily="34" charset="0"/>
              <a:buNone/>
              <a:defRPr lang="en-US" sz="2133" kern="120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Content Placeholder 2"/>
          <p:cNvSpPr>
            <a:spLocks noGrp="1"/>
          </p:cNvSpPr>
          <p:nvPr>
            <p:ph sz="quarter" idx="14"/>
          </p:nvPr>
        </p:nvSpPr>
        <p:spPr>
          <a:xfrm>
            <a:off x="711200" y="2101576"/>
            <a:ext cx="10871200" cy="3705501"/>
          </a:xfrm>
        </p:spPr>
        <p:txBody>
          <a:bodyPr vert="horz" lIns="91440" tIns="45720" rIns="91440" bIns="45720" rtlCol="0">
            <a:noAutofit/>
          </a:bodyPr>
          <a:lstStyle>
            <a:lvl1pPr>
              <a:lnSpc>
                <a:spcPct val="110000"/>
              </a:lnSpc>
              <a:defRPr lang="en-US" sz="1600" smtClean="0"/>
            </a:lvl1pPr>
          </a:lstStyle>
          <a:p>
            <a:pPr marL="0" lvl="0" indent="0">
              <a:buFontTx/>
              <a:buNone/>
            </a:pPr>
            <a:r>
              <a:rPr lang="en-US"/>
              <a:t>Click to edit Master text styles</a:t>
            </a:r>
          </a:p>
        </p:txBody>
      </p:sp>
      <p:sp>
        <p:nvSpPr>
          <p:cNvPr id="2" name="Footer Placeholder 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82315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18B5-F42C-4EC6-8702-C50BC8690B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083017-6D99-4A48-B108-1328B8FBC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997A4-7A56-42D9-9184-3E597C91DE64}"/>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5" name="Footer Placeholder 4">
            <a:extLst>
              <a:ext uri="{FF2B5EF4-FFF2-40B4-BE49-F238E27FC236}">
                <a16:creationId xmlns:a16="http://schemas.microsoft.com/office/drawing/2014/main" id="{EDDBBB7A-B960-4D1A-B621-97E2312FE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EC6282-0D4E-4808-95A2-1F23F334D0A5}"/>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207499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defTabSz="1219170" rtl="0" eaLnBrk="1" latinLnBrk="0" hangingPunct="1">
              <a:spcBef>
                <a:spcPct val="0"/>
              </a:spcBef>
              <a:buNone/>
              <a:defRPr lang="en-US" sz="4000" kern="1200" dirty="0">
                <a:solidFill>
                  <a:schemeClr val="tx1"/>
                </a:solidFill>
                <a:latin typeface="Times" pitchFamily="18" charset="0"/>
                <a:ea typeface="+mj-ea"/>
                <a:cs typeface="+mj-cs"/>
              </a:defRPr>
            </a:lvl1pPr>
          </a:lstStyle>
          <a:p>
            <a:r>
              <a:rPr lang="en-US"/>
              <a:t>Click to edit Master title style</a:t>
            </a:r>
          </a:p>
        </p:txBody>
      </p:sp>
      <p:sp>
        <p:nvSpPr>
          <p:cNvPr id="14" name="Text Placeholder 13"/>
          <p:cNvSpPr>
            <a:spLocks noGrp="1"/>
          </p:cNvSpPr>
          <p:nvPr>
            <p:ph type="body" sz="quarter" idx="14"/>
          </p:nvPr>
        </p:nvSpPr>
        <p:spPr>
          <a:xfrm>
            <a:off x="711200" y="1260000"/>
            <a:ext cx="10871200" cy="4547075"/>
          </a:xfrm>
        </p:spPr>
        <p:txBody>
          <a:bodyPr>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lnSpc>
                <a:spcPct val="110000"/>
              </a:lnSpc>
              <a:buFontTx/>
              <a:buNone/>
              <a:defRPr lang="en-US" sz="1600" kern="1200" dirty="0" smtClean="0">
                <a:solidFill>
                  <a:schemeClr val="tx1"/>
                </a:solidFill>
                <a:latin typeface="Helvetica" pitchFamily="34" charset="0"/>
                <a:ea typeface="+mn-ea"/>
                <a:cs typeface="+mn-cs"/>
              </a:defRPr>
            </a:lvl2pPr>
            <a:lvl3pPr marL="1219170" indent="0">
              <a:lnSpc>
                <a:spcPct val="110000"/>
              </a:lnSpc>
              <a:buFontTx/>
              <a:buNone/>
              <a:defRPr lang="en-US" sz="1600" kern="1200" dirty="0" smtClean="0">
                <a:solidFill>
                  <a:schemeClr val="tx1"/>
                </a:solidFill>
                <a:latin typeface="Helvetica" pitchFamily="34" charset="0"/>
                <a:ea typeface="+mn-ea"/>
                <a:cs typeface="+mn-cs"/>
              </a:defRPr>
            </a:lvl3pPr>
            <a:lvl4pPr marL="1828754" indent="0">
              <a:lnSpc>
                <a:spcPct val="110000"/>
              </a:lnSpc>
              <a:buFontTx/>
              <a:buNone/>
              <a:defRPr lang="en-US" sz="1600" kern="1200" dirty="0" smtClean="0">
                <a:solidFill>
                  <a:schemeClr val="tx1"/>
                </a:solidFill>
                <a:latin typeface="Helvetica" pitchFamily="34" charset="0"/>
                <a:ea typeface="+mn-ea"/>
                <a:cs typeface="+mn-cs"/>
              </a:defRPr>
            </a:lvl4pPr>
            <a:lvl5pPr marL="2438339" indent="0">
              <a:lnSpc>
                <a:spcPct val="110000"/>
              </a:lnSpc>
              <a:buFontTx/>
              <a:buNone/>
              <a:defRPr lang="en-US" sz="1600"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5"/>
          </p:nvPr>
        </p:nvSpPr>
        <p:spPr>
          <a:xfrm>
            <a:off x="609597" y="5874327"/>
            <a:ext cx="11203200" cy="406140"/>
          </a:xfrm>
        </p:spPr>
        <p:txBody>
          <a:bodyPr>
            <a:noAutofit/>
          </a:bodyPr>
          <a:lstStyle/>
          <a:p>
            <a:endParaRPr lang="en-GB" dirty="0"/>
          </a:p>
        </p:txBody>
      </p:sp>
    </p:spTree>
    <p:extLst>
      <p:ext uri="{BB962C8B-B14F-4D97-AF65-F5344CB8AC3E}">
        <p14:creationId xmlns:p14="http://schemas.microsoft.com/office/powerpoint/2010/main" val="385069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defTabSz="1219170" rtl="0" eaLnBrk="1" latinLnBrk="0" hangingPunct="1">
              <a:spcBef>
                <a:spcPct val="0"/>
              </a:spcBef>
              <a:buNone/>
              <a:defRPr lang="en-US" sz="4000" kern="1200" dirty="0">
                <a:solidFill>
                  <a:schemeClr val="tx1"/>
                </a:solidFill>
                <a:latin typeface="Times" pitchFamily="18" charset="0"/>
                <a:ea typeface="+mj-ea"/>
                <a:cs typeface="+mj-cs"/>
              </a:defRPr>
            </a:lvl1pPr>
          </a:lstStyle>
          <a:p>
            <a:r>
              <a:rPr lang="en-US"/>
              <a:t>Click to edit Master title style</a:t>
            </a:r>
          </a:p>
        </p:txBody>
      </p:sp>
      <p:sp>
        <p:nvSpPr>
          <p:cNvPr id="12" name="Text Placeholder 11"/>
          <p:cNvSpPr>
            <a:spLocks noGrp="1"/>
          </p:cNvSpPr>
          <p:nvPr>
            <p:ph type="body" sz="quarter" idx="13"/>
          </p:nvPr>
        </p:nvSpPr>
        <p:spPr>
          <a:xfrm>
            <a:off x="711199" y="1265239"/>
            <a:ext cx="5265600" cy="465600"/>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11200" y="1833563"/>
            <a:ext cx="5270501" cy="3973512"/>
          </a:xfrm>
        </p:spPr>
        <p:txBody>
          <a:bodyPr>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lnSpc>
                <a:spcPct val="110000"/>
              </a:lnSpc>
              <a:buFontTx/>
              <a:buNone/>
              <a:defRPr lang="en-US" sz="1600" kern="1200" dirty="0" smtClean="0">
                <a:solidFill>
                  <a:schemeClr val="tx1"/>
                </a:solidFill>
                <a:latin typeface="Helvetica" pitchFamily="34" charset="0"/>
                <a:ea typeface="+mn-ea"/>
                <a:cs typeface="+mn-cs"/>
              </a:defRPr>
            </a:lvl2pPr>
            <a:lvl3pPr marL="1219170" indent="0">
              <a:lnSpc>
                <a:spcPct val="110000"/>
              </a:lnSpc>
              <a:buFontTx/>
              <a:buNone/>
              <a:defRPr lang="en-US" sz="1600" kern="1200" dirty="0" smtClean="0">
                <a:solidFill>
                  <a:schemeClr val="tx1"/>
                </a:solidFill>
                <a:latin typeface="Helvetica" pitchFamily="34" charset="0"/>
                <a:ea typeface="+mn-ea"/>
                <a:cs typeface="+mn-cs"/>
              </a:defRPr>
            </a:lvl3pPr>
            <a:lvl4pPr marL="1828754" indent="0">
              <a:lnSpc>
                <a:spcPct val="110000"/>
              </a:lnSpc>
              <a:buFontTx/>
              <a:buNone/>
              <a:defRPr lang="en-US" sz="1600" kern="1200" dirty="0" smtClean="0">
                <a:solidFill>
                  <a:schemeClr val="tx1"/>
                </a:solidFill>
                <a:latin typeface="Helvetica" pitchFamily="34" charset="0"/>
                <a:ea typeface="+mn-ea"/>
                <a:cs typeface="+mn-cs"/>
              </a:defRPr>
            </a:lvl4pPr>
            <a:lvl5pPr marL="2438339" indent="0">
              <a:lnSpc>
                <a:spcPct val="110000"/>
              </a:lnSpc>
              <a:buFontTx/>
              <a:buNone/>
              <a:defRPr lang="en-US" sz="1600"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
          <p:cNvSpPr>
            <a:spLocks noGrp="1"/>
          </p:cNvSpPr>
          <p:nvPr>
            <p:ph type="body" sz="quarter" idx="15"/>
          </p:nvPr>
        </p:nvSpPr>
        <p:spPr>
          <a:xfrm>
            <a:off x="6318251" y="1833563"/>
            <a:ext cx="5264149" cy="3973512"/>
          </a:xfrm>
        </p:spPr>
        <p:txBody>
          <a:bodyPr>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lnSpc>
                <a:spcPct val="110000"/>
              </a:lnSpc>
              <a:buFontTx/>
              <a:buNone/>
              <a:defRPr lang="en-US" sz="1600" kern="1200" dirty="0" smtClean="0">
                <a:solidFill>
                  <a:schemeClr val="tx1"/>
                </a:solidFill>
                <a:latin typeface="Helvetica" pitchFamily="34" charset="0"/>
                <a:ea typeface="+mn-ea"/>
                <a:cs typeface="+mn-cs"/>
              </a:defRPr>
            </a:lvl2pPr>
            <a:lvl3pPr marL="1219170" indent="0">
              <a:lnSpc>
                <a:spcPct val="110000"/>
              </a:lnSpc>
              <a:buFontTx/>
              <a:buNone/>
              <a:defRPr lang="en-US" sz="1600" kern="1200" dirty="0" smtClean="0">
                <a:solidFill>
                  <a:schemeClr val="tx1"/>
                </a:solidFill>
                <a:latin typeface="Helvetica" pitchFamily="34" charset="0"/>
                <a:ea typeface="+mn-ea"/>
                <a:cs typeface="+mn-cs"/>
              </a:defRPr>
            </a:lvl3pPr>
            <a:lvl4pPr marL="1828754" indent="0">
              <a:lnSpc>
                <a:spcPct val="110000"/>
              </a:lnSpc>
              <a:buFontTx/>
              <a:buNone/>
              <a:defRPr lang="en-US" sz="1600" kern="1200" dirty="0" smtClean="0">
                <a:solidFill>
                  <a:schemeClr val="tx1"/>
                </a:solidFill>
                <a:latin typeface="Helvetica" pitchFamily="34" charset="0"/>
                <a:ea typeface="+mn-ea"/>
                <a:cs typeface="+mn-cs"/>
              </a:defRPr>
            </a:lvl4pPr>
            <a:lvl5pPr marL="2438339" indent="0">
              <a:lnSpc>
                <a:spcPct val="110000"/>
              </a:lnSpc>
              <a:buFontTx/>
              <a:buNone/>
              <a:defRPr lang="en-US" sz="1600"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6"/>
          </p:nvPr>
        </p:nvSpPr>
        <p:spPr>
          <a:xfrm>
            <a:off x="6318251" y="1265239"/>
            <a:ext cx="5264149" cy="465600"/>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56901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rvices - 4 text boxes with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p:nvPr>
        </p:nvSpPr>
        <p:spPr>
          <a:xfrm>
            <a:off x="711200" y="2034117"/>
            <a:ext cx="4978400" cy="457200"/>
          </a:xfrm>
        </p:spPr>
        <p:txBody>
          <a:bodyPr lIns="36000" rIns="36000">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711200" y="2491317"/>
            <a:ext cx="4978400" cy="990600"/>
          </a:xfrm>
        </p:spPr>
        <p:txBody>
          <a:bodyPr lIns="36000" rIns="36000">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lnSpc>
                <a:spcPct val="110000"/>
              </a:lnSpc>
              <a:buFontTx/>
              <a:buNone/>
              <a:defRPr lang="en-US" sz="1600" kern="1200" dirty="0" smtClean="0">
                <a:solidFill>
                  <a:schemeClr val="tx1"/>
                </a:solidFill>
                <a:latin typeface="Helvetica" pitchFamily="34" charset="0"/>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5"/>
          </p:nvPr>
        </p:nvSpPr>
        <p:spPr>
          <a:xfrm>
            <a:off x="6604000" y="2491317"/>
            <a:ext cx="4978400" cy="990600"/>
          </a:xfrm>
        </p:spPr>
        <p:txBody>
          <a:bodyPr lIns="36000" rIns="36000">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Click to edit Master text styles</a:t>
            </a:r>
          </a:p>
        </p:txBody>
      </p:sp>
      <p:sp>
        <p:nvSpPr>
          <p:cNvPr id="11" name="Text Placeholder 11"/>
          <p:cNvSpPr>
            <a:spLocks noGrp="1"/>
          </p:cNvSpPr>
          <p:nvPr>
            <p:ph type="body" sz="quarter" idx="16"/>
          </p:nvPr>
        </p:nvSpPr>
        <p:spPr>
          <a:xfrm>
            <a:off x="6604000" y="2034117"/>
            <a:ext cx="4978400" cy="457200"/>
          </a:xfrm>
        </p:spPr>
        <p:txBody>
          <a:bodyPr lIns="36000" rIns="36000">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17" name="Text Placeholder 13"/>
          <p:cNvSpPr>
            <a:spLocks noGrp="1"/>
          </p:cNvSpPr>
          <p:nvPr>
            <p:ph type="body" sz="quarter" idx="17"/>
          </p:nvPr>
        </p:nvSpPr>
        <p:spPr>
          <a:xfrm>
            <a:off x="711200" y="1265239"/>
            <a:ext cx="10871200" cy="685800"/>
          </a:xfrm>
        </p:spPr>
        <p:txBody>
          <a:bodyPr lIns="36000" rIns="36000">
            <a:noAutofit/>
          </a:bodyPr>
          <a:lstStyle>
            <a:lvl1pPr marL="0" indent="0">
              <a:buFontTx/>
              <a:buNone/>
              <a:defRPr lang="en-US" sz="2133"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Click to edit Master text styles</a:t>
            </a:r>
          </a:p>
        </p:txBody>
      </p:sp>
      <p:sp>
        <p:nvSpPr>
          <p:cNvPr id="23" name="Text Placeholder 11"/>
          <p:cNvSpPr>
            <a:spLocks noGrp="1"/>
          </p:cNvSpPr>
          <p:nvPr>
            <p:ph type="body" sz="quarter" idx="18"/>
          </p:nvPr>
        </p:nvSpPr>
        <p:spPr>
          <a:xfrm>
            <a:off x="711200" y="3786716"/>
            <a:ext cx="4978400" cy="457200"/>
          </a:xfrm>
        </p:spPr>
        <p:txBody>
          <a:bodyPr lIns="36000" rIns="36000">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24" name="Text Placeholder 13"/>
          <p:cNvSpPr>
            <a:spLocks noGrp="1"/>
          </p:cNvSpPr>
          <p:nvPr>
            <p:ph type="body" sz="quarter" idx="19"/>
          </p:nvPr>
        </p:nvSpPr>
        <p:spPr>
          <a:xfrm>
            <a:off x="711200" y="4243920"/>
            <a:ext cx="4978400" cy="990603"/>
          </a:xfrm>
        </p:spPr>
        <p:txBody>
          <a:bodyPr lIns="36000" rIns="36000">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lnSpc>
                <a:spcPct val="110000"/>
              </a:lnSpc>
              <a:buFontTx/>
              <a:buNone/>
              <a:defRPr lang="en-US" sz="1600" kern="1200" dirty="0" smtClean="0">
                <a:solidFill>
                  <a:schemeClr val="tx1"/>
                </a:solidFill>
                <a:latin typeface="Helvetica" pitchFamily="34" charset="0"/>
                <a:ea typeface="+mn-ea"/>
                <a:cs typeface="+mn-cs"/>
              </a:defRPr>
            </a:lvl2pPr>
            <a:lvl3pPr marL="1219170" indent="0">
              <a:lnSpc>
                <a:spcPct val="110000"/>
              </a:lnSpc>
              <a:buFontTx/>
              <a:buNone/>
              <a:defRPr lang="en-US" sz="1600" kern="1200" dirty="0" smtClean="0">
                <a:solidFill>
                  <a:schemeClr val="tx1"/>
                </a:solidFill>
                <a:latin typeface="Helvetica" pitchFamily="34" charset="0"/>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25" name="Text Placeholder 13"/>
          <p:cNvSpPr>
            <a:spLocks noGrp="1"/>
          </p:cNvSpPr>
          <p:nvPr>
            <p:ph type="body" sz="quarter" idx="20"/>
          </p:nvPr>
        </p:nvSpPr>
        <p:spPr>
          <a:xfrm>
            <a:off x="6604000" y="4243920"/>
            <a:ext cx="4978400" cy="990603"/>
          </a:xfrm>
        </p:spPr>
        <p:txBody>
          <a:bodyPr lIns="36000" rIns="36000">
            <a:no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Click to edit Master text styles</a:t>
            </a:r>
          </a:p>
        </p:txBody>
      </p:sp>
      <p:sp>
        <p:nvSpPr>
          <p:cNvPr id="26" name="Text Placeholder 11"/>
          <p:cNvSpPr>
            <a:spLocks noGrp="1"/>
          </p:cNvSpPr>
          <p:nvPr>
            <p:ph type="body" sz="quarter" idx="21"/>
          </p:nvPr>
        </p:nvSpPr>
        <p:spPr>
          <a:xfrm>
            <a:off x="6604000" y="3786716"/>
            <a:ext cx="4978400" cy="457200"/>
          </a:xfrm>
        </p:spPr>
        <p:txBody>
          <a:bodyPr lIns="36000" rIns="36000">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2" name="Footer Placeholder 1"/>
          <p:cNvSpPr>
            <a:spLocks noGrp="1"/>
          </p:cNvSpPr>
          <p:nvPr>
            <p:ph type="ftr" sz="quarter" idx="22"/>
          </p:nvPr>
        </p:nvSpPr>
        <p:spPr/>
        <p:txBody>
          <a:bodyPr/>
          <a:lstStyle/>
          <a:p>
            <a:endParaRPr lang="en-GB" dirty="0"/>
          </a:p>
        </p:txBody>
      </p:sp>
    </p:spTree>
    <p:extLst>
      <p:ext uri="{BB962C8B-B14F-4D97-AF65-F5344CB8AC3E}">
        <p14:creationId xmlns:p14="http://schemas.microsoft.com/office/powerpoint/2010/main" val="352980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layout_">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a:defRPr>
                <a:solidFill>
                  <a:schemeClr val="tx1"/>
                </a:solidFill>
              </a:defRPr>
            </a:lvl1pPr>
          </a:lstStyle>
          <a:p>
            <a:r>
              <a:rPr lang="en-US"/>
              <a:t>Click to edit Master title style</a:t>
            </a:r>
          </a:p>
        </p:txBody>
      </p:sp>
      <p:sp>
        <p:nvSpPr>
          <p:cNvPr id="12" name="Text Placeholder 11"/>
          <p:cNvSpPr>
            <a:spLocks noGrp="1"/>
          </p:cNvSpPr>
          <p:nvPr>
            <p:ph type="body" sz="quarter" idx="13"/>
          </p:nvPr>
        </p:nvSpPr>
        <p:spPr>
          <a:xfrm>
            <a:off x="711200" y="1265239"/>
            <a:ext cx="3251200" cy="479156"/>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22" name="Text Placeholder 11"/>
          <p:cNvSpPr>
            <a:spLocks noGrp="1"/>
          </p:cNvSpPr>
          <p:nvPr>
            <p:ph type="body" sz="quarter" idx="15"/>
          </p:nvPr>
        </p:nvSpPr>
        <p:spPr>
          <a:xfrm>
            <a:off x="4521200" y="1265239"/>
            <a:ext cx="3251200" cy="479156"/>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26" name="Text Placeholder 11"/>
          <p:cNvSpPr>
            <a:spLocks noGrp="1"/>
          </p:cNvSpPr>
          <p:nvPr>
            <p:ph type="body" sz="quarter" idx="17"/>
          </p:nvPr>
        </p:nvSpPr>
        <p:spPr>
          <a:xfrm>
            <a:off x="8331200" y="1265239"/>
            <a:ext cx="3251200" cy="479156"/>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3" name="Content Placeholder 2"/>
          <p:cNvSpPr>
            <a:spLocks noGrp="1"/>
          </p:cNvSpPr>
          <p:nvPr>
            <p:ph sz="quarter" idx="18"/>
          </p:nvPr>
        </p:nvSpPr>
        <p:spPr>
          <a:xfrm>
            <a:off x="711200" y="2049463"/>
            <a:ext cx="3251200" cy="3757612"/>
          </a:xfrm>
        </p:spPr>
        <p:txBody>
          <a:bodyPr vert="horz" lIns="91440" tIns="45720" rIns="91440" bIns="45720" rtlCol="0">
            <a:noAutofit/>
          </a:bodyPr>
          <a:lstStyle>
            <a:lvl1pPr marL="0" indent="0">
              <a:lnSpc>
                <a:spcPct val="110000"/>
              </a:lnSpc>
              <a:spcBef>
                <a:spcPts val="0"/>
              </a:spcBef>
              <a:spcAft>
                <a:spcPts val="0"/>
              </a:spcAft>
              <a:buFontTx/>
              <a:buNone/>
              <a:defRPr lang="en-US" sz="1600" kern="1200" baseline="0" dirty="0" smtClean="0">
                <a:solidFill>
                  <a:schemeClr val="tx1"/>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Click to edit Master text styles</a:t>
            </a:r>
          </a:p>
        </p:txBody>
      </p:sp>
      <p:sp>
        <p:nvSpPr>
          <p:cNvPr id="17" name="Content Placeholder 2"/>
          <p:cNvSpPr>
            <a:spLocks noGrp="1"/>
          </p:cNvSpPr>
          <p:nvPr>
            <p:ph sz="quarter" idx="19"/>
          </p:nvPr>
        </p:nvSpPr>
        <p:spPr>
          <a:xfrm>
            <a:off x="4521200" y="2049463"/>
            <a:ext cx="3251200" cy="3757612"/>
          </a:xfrm>
        </p:spPr>
        <p:txBody>
          <a:bodyPr vert="horz" lIns="91440" tIns="45720" rIns="91440" bIns="45720" rtlCol="0">
            <a:noAutofit/>
          </a:bodyPr>
          <a:lstStyle>
            <a:lvl1pPr marL="0" indent="0">
              <a:lnSpc>
                <a:spcPct val="110000"/>
              </a:lnSpc>
              <a:spcBef>
                <a:spcPts val="0"/>
              </a:spcBef>
              <a:spcAft>
                <a:spcPts val="0"/>
              </a:spcAft>
              <a:buFontTx/>
              <a:buNone/>
              <a:defRPr lang="en-US" sz="1600" baseline="0" dirty="0"/>
            </a:lvl1pPr>
          </a:lstStyle>
          <a:p>
            <a:pPr marL="0" lvl="0" indent="0">
              <a:spcBef>
                <a:spcPts val="0"/>
              </a:spcBef>
              <a:spcAft>
                <a:spcPts val="0"/>
              </a:spcAft>
              <a:buFontTx/>
              <a:buNone/>
            </a:pPr>
            <a:r>
              <a:rPr lang="en-US"/>
              <a:t>Click to edit Master text styles</a:t>
            </a:r>
          </a:p>
        </p:txBody>
      </p:sp>
      <p:sp>
        <p:nvSpPr>
          <p:cNvPr id="18" name="Content Placeholder 2"/>
          <p:cNvSpPr>
            <a:spLocks noGrp="1"/>
          </p:cNvSpPr>
          <p:nvPr>
            <p:ph sz="quarter" idx="20"/>
          </p:nvPr>
        </p:nvSpPr>
        <p:spPr>
          <a:xfrm>
            <a:off x="8331200" y="2049463"/>
            <a:ext cx="3251200" cy="3757612"/>
          </a:xfrm>
        </p:spPr>
        <p:txBody>
          <a:bodyPr vert="horz" lIns="91440" tIns="45720" rIns="91440" bIns="45720" rtlCol="0">
            <a:noAutofit/>
          </a:bodyPr>
          <a:lstStyle>
            <a:lvl1pPr marL="0" indent="0">
              <a:lnSpc>
                <a:spcPct val="110000"/>
              </a:lnSpc>
              <a:spcBef>
                <a:spcPts val="0"/>
              </a:spcBef>
              <a:spcAft>
                <a:spcPts val="0"/>
              </a:spcAft>
              <a:buFontTx/>
              <a:buNone/>
              <a:defRPr lang="en-US" sz="1600" baseline="0"/>
            </a:lvl1pPr>
          </a:lstStyle>
          <a:p>
            <a:pPr marL="0" lvl="0" indent="0">
              <a:spcBef>
                <a:spcPts val="0"/>
              </a:spcBef>
              <a:buFontTx/>
              <a:buNone/>
            </a:pPr>
            <a:r>
              <a:rPr lang="en-US"/>
              <a:t>Click to edit Master text styles</a:t>
            </a:r>
          </a:p>
        </p:txBody>
      </p:sp>
      <p:sp>
        <p:nvSpPr>
          <p:cNvPr id="2" name="Footer Placeholder 1"/>
          <p:cNvSpPr>
            <a:spLocks noGrp="1"/>
          </p:cNvSpPr>
          <p:nvPr>
            <p:ph type="ftr" sz="quarter" idx="21"/>
          </p:nvPr>
        </p:nvSpPr>
        <p:spPr/>
        <p:txBody>
          <a:bodyPr/>
          <a:lstStyle/>
          <a:p>
            <a:endParaRPr lang="en-GB" dirty="0"/>
          </a:p>
        </p:txBody>
      </p:sp>
    </p:spTree>
    <p:extLst>
      <p:ext uri="{BB962C8B-B14F-4D97-AF65-F5344CB8AC3E}">
        <p14:creationId xmlns:p14="http://schemas.microsoft.com/office/powerpoint/2010/main" val="937109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812800" y="1498601"/>
            <a:ext cx="10566400" cy="4308475"/>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normAutofit/>
          </a:bodyPr>
          <a:lstStyle>
            <a:lvl1pPr algn="l" defTabSz="1219170" rtl="0" eaLnBrk="1" latinLnBrk="0" hangingPunct="1">
              <a:spcBef>
                <a:spcPct val="0"/>
              </a:spcBef>
              <a:buNone/>
              <a:defRPr lang="en-US" sz="4000" kern="1200" dirty="0">
                <a:solidFill>
                  <a:schemeClr val="tx1"/>
                </a:solidFill>
                <a:latin typeface="Times" pitchFamily="18" charset="0"/>
                <a:ea typeface="+mj-ea"/>
                <a:cs typeface="+mj-cs"/>
              </a:defRPr>
            </a:lvl1pPr>
          </a:lstStyle>
          <a:p>
            <a:r>
              <a:rPr lang="en-US"/>
              <a:t>Click to edit Master title style</a:t>
            </a:r>
          </a:p>
        </p:txBody>
      </p:sp>
      <p:sp>
        <p:nvSpPr>
          <p:cNvPr id="12" name="Text Placeholder 11"/>
          <p:cNvSpPr>
            <a:spLocks noGrp="1"/>
          </p:cNvSpPr>
          <p:nvPr>
            <p:ph type="body" sz="quarter" idx="13"/>
          </p:nvPr>
        </p:nvSpPr>
        <p:spPr>
          <a:xfrm>
            <a:off x="5588000" y="4918075"/>
            <a:ext cx="5791200" cy="457200"/>
          </a:xfrm>
          <a:solidFill>
            <a:schemeClr val="tx1"/>
          </a:solidFill>
        </p:spPr>
        <p:txBody>
          <a:bodyPr bIns="0" anchor="ctr" anchorCtr="0">
            <a:noAutofit/>
          </a:bodyPr>
          <a:lstStyle>
            <a:lvl1pPr marL="0" indent="0" algn="r" defTabSz="1219170" rtl="0" eaLnBrk="1" latinLnBrk="0" hangingPunct="1">
              <a:spcBef>
                <a:spcPts val="0"/>
              </a:spcBef>
              <a:buFont typeface="Arial" pitchFamily="34" charset="0"/>
              <a:buNone/>
              <a:defRPr lang="en-US" sz="2667" kern="1200" dirty="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2" name="Footer Placeholder 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3946625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p:nvPr>
        </p:nvSpPr>
        <p:spPr>
          <a:xfrm>
            <a:off x="6197600" y="1477521"/>
            <a:ext cx="5283200" cy="533400"/>
          </a:xfrm>
        </p:spPr>
        <p:txBody>
          <a:bodyPr>
            <a:norm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14" name="Text Placeholder 13"/>
          <p:cNvSpPr>
            <a:spLocks noGrp="1"/>
          </p:cNvSpPr>
          <p:nvPr>
            <p:ph type="body" sz="quarter" idx="14"/>
          </p:nvPr>
        </p:nvSpPr>
        <p:spPr>
          <a:xfrm>
            <a:off x="6197600" y="2010921"/>
            <a:ext cx="5283200" cy="3796155"/>
          </a:xfrm>
        </p:spPr>
        <p:txBody>
          <a:bodyPr vert="horz" lIns="91440" tIns="45720" rIns="91440" bIns="45720" rtlCol="0">
            <a:normAutofit/>
          </a:bodyPr>
          <a:lstStyle>
            <a:lvl1pPr>
              <a:lnSpc>
                <a:spcPct val="110000"/>
              </a:lnSpc>
              <a:buFontTx/>
              <a:buNone/>
              <a:defRPr lang="en-US" sz="1600" dirty="0" smtClean="0"/>
            </a:lvl1pPr>
          </a:lstStyle>
          <a:p>
            <a:pPr marL="0" lvl="0" indent="0">
              <a:buFontTx/>
              <a:buNone/>
            </a:pPr>
            <a:r>
              <a:rPr lang="en-US"/>
              <a:t>Click to edit Master text styles</a:t>
            </a:r>
          </a:p>
        </p:txBody>
      </p:sp>
      <p:sp>
        <p:nvSpPr>
          <p:cNvPr id="6" name="Picture Placeholder 2"/>
          <p:cNvSpPr>
            <a:spLocks noGrp="1"/>
          </p:cNvSpPr>
          <p:nvPr>
            <p:ph type="pic" sz="quarter" idx="15"/>
          </p:nvPr>
        </p:nvSpPr>
        <p:spPr>
          <a:xfrm>
            <a:off x="812800" y="1471615"/>
            <a:ext cx="4978400" cy="4335463"/>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2" name="Footer Placeholder 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1784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column image">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2" name="Text Placeholder 11"/>
          <p:cNvSpPr>
            <a:spLocks noGrp="1"/>
          </p:cNvSpPr>
          <p:nvPr>
            <p:ph type="body" sz="quarter" idx="13"/>
          </p:nvPr>
        </p:nvSpPr>
        <p:spPr>
          <a:xfrm>
            <a:off x="711200" y="1265239"/>
            <a:ext cx="4978400" cy="660400"/>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11" name="Text Placeholder 11"/>
          <p:cNvSpPr>
            <a:spLocks noGrp="1"/>
          </p:cNvSpPr>
          <p:nvPr>
            <p:ph type="body" sz="quarter" idx="16"/>
          </p:nvPr>
        </p:nvSpPr>
        <p:spPr>
          <a:xfrm>
            <a:off x="6502400" y="1265239"/>
            <a:ext cx="5080000" cy="660400"/>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Content Placeholder 2"/>
          <p:cNvSpPr>
            <a:spLocks noGrp="1"/>
          </p:cNvSpPr>
          <p:nvPr>
            <p:ph sz="quarter" idx="17"/>
          </p:nvPr>
        </p:nvSpPr>
        <p:spPr>
          <a:xfrm>
            <a:off x="711200" y="1978555"/>
            <a:ext cx="4978400" cy="3828520"/>
          </a:xfrm>
        </p:spPr>
        <p:txBody>
          <a:bodyPr vert="horz" lIns="91440" tIns="45720" rIns="91440" bIns="45720" rtlCol="0">
            <a:normAutofit/>
          </a:bodyPr>
          <a:lstStyle>
            <a:lvl1pPr marL="0" indent="0">
              <a:lnSpc>
                <a:spcPct val="110000"/>
              </a:lnSpc>
              <a:buFontTx/>
              <a:buNone/>
              <a:defRPr lang="en-US" sz="1600" smtClean="0"/>
            </a:lvl1pPr>
            <a:lvl2pPr marL="0" indent="0">
              <a:lnSpc>
                <a:spcPct val="110000"/>
              </a:lnSpc>
              <a:buFontTx/>
              <a:buNone/>
              <a:defRPr lang="en-US" sz="1600" smtClean="0"/>
            </a:lvl2pPr>
            <a:lvl3pPr marL="0" indent="0">
              <a:lnSpc>
                <a:spcPct val="110000"/>
              </a:lnSpc>
              <a:buFontTx/>
              <a:buNone/>
              <a:defRPr lang="en-US" sz="1600" smtClean="0"/>
            </a:lvl3pPr>
            <a:lvl4pPr marL="0" indent="0">
              <a:lnSpc>
                <a:spcPct val="110000"/>
              </a:lnSpc>
              <a:buFontTx/>
              <a:buNone/>
              <a:defRPr lang="en-US" sz="1600" smtClean="0"/>
            </a:lvl4pPr>
            <a:lvl5pPr marL="0" indent="0">
              <a:lnSpc>
                <a:spcPct val="110000"/>
              </a:lnSpc>
              <a:buFontTx/>
              <a:buNone/>
              <a:defRPr lang="en-US" sz="1600"/>
            </a:lvl5pPr>
          </a:lstStyle>
          <a:p>
            <a:pPr marL="0" lvl="0" indent="0">
              <a:spcBef>
                <a:spcPts val="0"/>
              </a:spcBef>
              <a:buFontTx/>
              <a:buNone/>
            </a:pPr>
            <a:r>
              <a:rPr lang="en-US"/>
              <a:t>Click to edit Master text styles</a:t>
            </a:r>
          </a:p>
          <a:p>
            <a:pPr marL="0" lvl="1" indent="0">
              <a:spcBef>
                <a:spcPts val="0"/>
              </a:spcBef>
              <a:buFontTx/>
              <a:buNone/>
            </a:pPr>
            <a:r>
              <a:rPr lang="en-US"/>
              <a:t>Second level</a:t>
            </a:r>
          </a:p>
          <a:p>
            <a:pPr marL="0" lvl="2" indent="0">
              <a:spcBef>
                <a:spcPts val="0"/>
              </a:spcBef>
              <a:buFontTx/>
              <a:buNone/>
            </a:pPr>
            <a:r>
              <a:rPr lang="en-US"/>
              <a:t>Third level</a:t>
            </a:r>
          </a:p>
          <a:p>
            <a:pPr marL="0" lvl="3" indent="0">
              <a:spcBef>
                <a:spcPts val="0"/>
              </a:spcBef>
              <a:buFontTx/>
              <a:buNone/>
            </a:pPr>
            <a:r>
              <a:rPr lang="en-US"/>
              <a:t>Fourth level</a:t>
            </a:r>
          </a:p>
          <a:p>
            <a:pPr marL="0" lvl="4" indent="0">
              <a:spcBef>
                <a:spcPts val="0"/>
              </a:spcBef>
              <a:buFontTx/>
              <a:buNone/>
            </a:pPr>
            <a:r>
              <a:rPr lang="en-US"/>
              <a:t>Fifth level</a:t>
            </a:r>
          </a:p>
        </p:txBody>
      </p:sp>
      <p:sp>
        <p:nvSpPr>
          <p:cNvPr id="14" name="Picture Placeholder 3"/>
          <p:cNvSpPr>
            <a:spLocks noGrp="1"/>
          </p:cNvSpPr>
          <p:nvPr>
            <p:ph type="pic" sz="quarter" idx="21"/>
          </p:nvPr>
        </p:nvSpPr>
        <p:spPr>
          <a:xfrm>
            <a:off x="6502400" y="2027238"/>
            <a:ext cx="4995333" cy="3779837"/>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2" name="Footer Placeholder 1"/>
          <p:cNvSpPr>
            <a:spLocks noGrp="1"/>
          </p:cNvSpPr>
          <p:nvPr>
            <p:ph type="ftr" sz="quarter" idx="22"/>
          </p:nvPr>
        </p:nvSpPr>
        <p:spPr/>
        <p:txBody>
          <a:bodyPr/>
          <a:lstStyle/>
          <a:p>
            <a:endParaRPr lang="en-GB" dirty="0"/>
          </a:p>
        </p:txBody>
      </p:sp>
    </p:spTree>
    <p:extLst>
      <p:ext uri="{BB962C8B-B14F-4D97-AF65-F5344CB8AC3E}">
        <p14:creationId xmlns:p14="http://schemas.microsoft.com/office/powerpoint/2010/main" val="130082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ight column image">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2" name="Text Placeholder 11"/>
          <p:cNvSpPr>
            <a:spLocks noGrp="1"/>
          </p:cNvSpPr>
          <p:nvPr>
            <p:ph type="body" sz="quarter" idx="13"/>
          </p:nvPr>
        </p:nvSpPr>
        <p:spPr>
          <a:xfrm>
            <a:off x="711200" y="1265239"/>
            <a:ext cx="4978400" cy="660400"/>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Content Placeholder 2"/>
          <p:cNvSpPr>
            <a:spLocks noGrp="1"/>
          </p:cNvSpPr>
          <p:nvPr>
            <p:ph sz="quarter" idx="17"/>
          </p:nvPr>
        </p:nvSpPr>
        <p:spPr>
          <a:xfrm>
            <a:off x="711200" y="1978554"/>
            <a:ext cx="4978400" cy="3622147"/>
          </a:xfrm>
        </p:spPr>
        <p:txBody>
          <a:bodyPr vert="horz" lIns="91440" tIns="45720" rIns="91440" bIns="45720" rtlCol="0">
            <a:normAutofit/>
          </a:bodyPr>
          <a:lstStyle>
            <a:lvl1pPr marL="0" indent="0">
              <a:lnSpc>
                <a:spcPct val="110000"/>
              </a:lnSpc>
              <a:buFontTx/>
              <a:buNone/>
              <a:defRPr lang="en-US" sz="1600" smtClean="0"/>
            </a:lvl1pPr>
            <a:lvl2pPr marL="0" indent="0">
              <a:lnSpc>
                <a:spcPct val="110000"/>
              </a:lnSpc>
              <a:buFontTx/>
              <a:buNone/>
              <a:defRPr lang="en-US" sz="1600" smtClean="0"/>
            </a:lvl2pPr>
            <a:lvl3pPr marL="0" indent="0">
              <a:lnSpc>
                <a:spcPct val="110000"/>
              </a:lnSpc>
              <a:buFontTx/>
              <a:buNone/>
              <a:defRPr lang="en-US" sz="1600" smtClean="0"/>
            </a:lvl3pPr>
            <a:lvl4pPr marL="0" indent="0">
              <a:lnSpc>
                <a:spcPct val="110000"/>
              </a:lnSpc>
              <a:buFontTx/>
              <a:buNone/>
              <a:defRPr lang="en-US" sz="1600" smtClean="0"/>
            </a:lvl4pPr>
            <a:lvl5pPr marL="0" indent="0">
              <a:lnSpc>
                <a:spcPct val="110000"/>
              </a:lnSpc>
              <a:buFontTx/>
              <a:buNone/>
              <a:defRPr lang="en-US" sz="1600"/>
            </a:lvl5pPr>
          </a:lstStyle>
          <a:p>
            <a:pPr marL="0" lvl="0" indent="0">
              <a:spcBef>
                <a:spcPts val="0"/>
              </a:spcBef>
              <a:buFontTx/>
              <a:buNone/>
            </a:pPr>
            <a:r>
              <a:rPr lang="en-US"/>
              <a:t>Click to edit Master text styles</a:t>
            </a:r>
          </a:p>
          <a:p>
            <a:pPr marL="0" lvl="1" indent="0">
              <a:spcBef>
                <a:spcPts val="0"/>
              </a:spcBef>
              <a:buFontTx/>
              <a:buNone/>
            </a:pPr>
            <a:r>
              <a:rPr lang="en-US"/>
              <a:t>Second level</a:t>
            </a:r>
          </a:p>
          <a:p>
            <a:pPr marL="0" lvl="2" indent="0">
              <a:spcBef>
                <a:spcPts val="0"/>
              </a:spcBef>
              <a:buFontTx/>
              <a:buNone/>
            </a:pPr>
            <a:r>
              <a:rPr lang="en-US"/>
              <a:t>Third level</a:t>
            </a:r>
          </a:p>
          <a:p>
            <a:pPr marL="0" lvl="3" indent="0">
              <a:spcBef>
                <a:spcPts val="0"/>
              </a:spcBef>
              <a:buFontTx/>
              <a:buNone/>
            </a:pPr>
            <a:r>
              <a:rPr lang="en-US"/>
              <a:t>Fourth level</a:t>
            </a:r>
          </a:p>
          <a:p>
            <a:pPr marL="0" lvl="4" indent="0">
              <a:spcBef>
                <a:spcPts val="0"/>
              </a:spcBef>
              <a:buFontTx/>
              <a:buNone/>
            </a:pPr>
            <a:r>
              <a:rPr lang="en-US"/>
              <a:t>Fifth level</a:t>
            </a:r>
          </a:p>
        </p:txBody>
      </p:sp>
      <p:sp>
        <p:nvSpPr>
          <p:cNvPr id="14" name="Picture Placeholder 3"/>
          <p:cNvSpPr>
            <a:spLocks noGrp="1"/>
          </p:cNvSpPr>
          <p:nvPr>
            <p:ph type="pic" sz="quarter" idx="21"/>
          </p:nvPr>
        </p:nvSpPr>
        <p:spPr>
          <a:xfrm>
            <a:off x="5588000" y="1325940"/>
            <a:ext cx="5892800" cy="4274760"/>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2" name="Footer Placeholder 1"/>
          <p:cNvSpPr>
            <a:spLocks noGrp="1"/>
          </p:cNvSpPr>
          <p:nvPr>
            <p:ph type="ftr" sz="quarter" idx="22"/>
          </p:nvPr>
        </p:nvSpPr>
        <p:spPr/>
        <p:txBody>
          <a:bodyPr/>
          <a:lstStyle/>
          <a:p>
            <a:endParaRPr lang="en-GB" dirty="0"/>
          </a:p>
        </p:txBody>
      </p:sp>
    </p:spTree>
    <p:extLst>
      <p:ext uri="{BB962C8B-B14F-4D97-AF65-F5344CB8AC3E}">
        <p14:creationId xmlns:p14="http://schemas.microsoft.com/office/powerpoint/2010/main" val="691007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3" name="Table Placeholder 2"/>
          <p:cNvSpPr>
            <a:spLocks noGrp="1"/>
          </p:cNvSpPr>
          <p:nvPr>
            <p:ph type="tbl" sz="quarter" idx="18"/>
          </p:nvPr>
        </p:nvSpPr>
        <p:spPr>
          <a:xfrm>
            <a:off x="812800" y="1931383"/>
            <a:ext cx="10769600" cy="2895600"/>
          </a:xfrm>
        </p:spPr>
        <p:txBody>
          <a:bodyPr/>
          <a:lstStyle>
            <a:lvl1pPr>
              <a:defRPr sz="1600"/>
            </a:lvl1pPr>
          </a:lstStyle>
          <a:p>
            <a:r>
              <a:rPr lang="en-US" dirty="0"/>
              <a:t>Click icon to add table</a:t>
            </a:r>
          </a:p>
        </p:txBody>
      </p:sp>
      <p:sp>
        <p:nvSpPr>
          <p:cNvPr id="21" name="Text Placeholder 11"/>
          <p:cNvSpPr>
            <a:spLocks noGrp="1"/>
          </p:cNvSpPr>
          <p:nvPr>
            <p:ph type="body" sz="quarter" idx="13" hasCustomPrompt="1"/>
          </p:nvPr>
        </p:nvSpPr>
        <p:spPr>
          <a:xfrm>
            <a:off x="711200" y="1245583"/>
            <a:ext cx="4978400" cy="457200"/>
          </a:xfrm>
        </p:spPr>
        <p:txBody>
          <a:bodyPr>
            <a:norm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Table Title</a:t>
            </a:r>
          </a:p>
        </p:txBody>
      </p:sp>
      <p:sp>
        <p:nvSpPr>
          <p:cNvPr id="22" name="Text Placeholder 13"/>
          <p:cNvSpPr>
            <a:spLocks noGrp="1"/>
          </p:cNvSpPr>
          <p:nvPr>
            <p:ph type="body" sz="quarter" idx="14" hasCustomPrompt="1"/>
          </p:nvPr>
        </p:nvSpPr>
        <p:spPr>
          <a:xfrm>
            <a:off x="711200" y="5055585"/>
            <a:ext cx="10871200" cy="525463"/>
          </a:xfrm>
        </p:spPr>
        <p:txBody>
          <a:bodyPr>
            <a:normAutofit/>
          </a:bodyPr>
          <a:lstStyle>
            <a:lvl1pPr marL="0" indent="0">
              <a:buFontTx/>
              <a:buNone/>
              <a:defRPr lang="en-US" sz="1467" kern="1200" dirty="0" smtClean="0">
                <a:solidFill>
                  <a:schemeClr val="tx1"/>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Caption or description</a:t>
            </a:r>
          </a:p>
          <a:p>
            <a:pPr lvl="0"/>
            <a:endParaRPr lang="en-US"/>
          </a:p>
        </p:txBody>
      </p:sp>
      <p:sp>
        <p:nvSpPr>
          <p:cNvPr id="2" name="Footer Placeholder 1"/>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796950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737600" y="1874836"/>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3" name="Picture Placeholder 2"/>
          <p:cNvSpPr>
            <a:spLocks noGrp="1"/>
          </p:cNvSpPr>
          <p:nvPr>
            <p:ph type="pic" sz="quarter" idx="18"/>
          </p:nvPr>
        </p:nvSpPr>
        <p:spPr>
          <a:xfrm>
            <a:off x="914400" y="1874836"/>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914400" y="3703636"/>
            <a:ext cx="3251200" cy="457200"/>
          </a:xfrm>
        </p:spPr>
        <p:txBody>
          <a:bodyPr>
            <a:noAutofit/>
          </a:bodyPr>
          <a:lstStyle>
            <a:lvl1pPr marL="0" indent="0">
              <a:spcBef>
                <a:spcPts val="0"/>
              </a:spcBef>
              <a:buFontTx/>
              <a:buNone/>
              <a:defRPr lang="en-US" sz="1867"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14" name="Text Placeholder 13"/>
          <p:cNvSpPr>
            <a:spLocks noGrp="1"/>
          </p:cNvSpPr>
          <p:nvPr>
            <p:ph type="body" sz="quarter" idx="14" hasCustomPrompt="1"/>
          </p:nvPr>
        </p:nvSpPr>
        <p:spPr>
          <a:xfrm>
            <a:off x="914400" y="4541838"/>
            <a:ext cx="3251200" cy="1265239"/>
          </a:xfrm>
        </p:spPr>
        <p:txBody>
          <a:bodyPr>
            <a:norm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Description</a:t>
            </a:r>
          </a:p>
        </p:txBody>
      </p:sp>
      <p:sp>
        <p:nvSpPr>
          <p:cNvPr id="17" name="Text Placeholder 13"/>
          <p:cNvSpPr>
            <a:spLocks noGrp="1"/>
          </p:cNvSpPr>
          <p:nvPr>
            <p:ph type="body" sz="quarter" idx="17"/>
          </p:nvPr>
        </p:nvSpPr>
        <p:spPr>
          <a:xfrm>
            <a:off x="711200" y="1265239"/>
            <a:ext cx="10871200" cy="460612"/>
          </a:xfrm>
        </p:spPr>
        <p:txBody>
          <a:bodyPr>
            <a:normAutofit/>
          </a:bodyPr>
          <a:lstStyle>
            <a:lvl1pPr marL="0" indent="0">
              <a:buFontTx/>
              <a:buNone/>
              <a:defRPr lang="en-US" sz="2133"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Click to edit Master text styles</a:t>
            </a:r>
          </a:p>
        </p:txBody>
      </p:sp>
      <p:sp>
        <p:nvSpPr>
          <p:cNvPr id="21" name="Picture Placeholder 2"/>
          <p:cNvSpPr>
            <a:spLocks noGrp="1"/>
          </p:cNvSpPr>
          <p:nvPr>
            <p:ph type="pic" sz="quarter" idx="19"/>
          </p:nvPr>
        </p:nvSpPr>
        <p:spPr>
          <a:xfrm>
            <a:off x="4876800" y="1881660"/>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27" name="Text Placeholder 13"/>
          <p:cNvSpPr>
            <a:spLocks noGrp="1"/>
          </p:cNvSpPr>
          <p:nvPr>
            <p:ph type="body" sz="quarter" idx="21" hasCustomPrompt="1"/>
          </p:nvPr>
        </p:nvSpPr>
        <p:spPr>
          <a:xfrm>
            <a:off x="914400" y="4125580"/>
            <a:ext cx="3251200" cy="381000"/>
          </a:xfrm>
        </p:spPr>
        <p:txBody>
          <a:bodyPr>
            <a:normAutofit/>
          </a:bodyPr>
          <a:lstStyle>
            <a:lvl1pPr marL="0" indent="0">
              <a:spcBef>
                <a:spcPts val="0"/>
              </a:spcBef>
              <a:buFontTx/>
              <a:buNone/>
              <a:defRPr lang="en-US" sz="1600" i="0"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 Title ]</a:t>
            </a:r>
          </a:p>
        </p:txBody>
      </p:sp>
      <p:sp>
        <p:nvSpPr>
          <p:cNvPr id="32" name="Text Placeholder 11"/>
          <p:cNvSpPr>
            <a:spLocks noGrp="1"/>
          </p:cNvSpPr>
          <p:nvPr>
            <p:ph type="body" sz="quarter" idx="22" hasCustomPrompt="1"/>
          </p:nvPr>
        </p:nvSpPr>
        <p:spPr>
          <a:xfrm>
            <a:off x="4876800" y="3703636"/>
            <a:ext cx="3251200" cy="457200"/>
          </a:xfrm>
        </p:spPr>
        <p:txBody>
          <a:bodyPr>
            <a:noAutofit/>
          </a:bodyPr>
          <a:lstStyle>
            <a:lvl1pPr marL="0" indent="0">
              <a:spcBef>
                <a:spcPts val="0"/>
              </a:spcBef>
              <a:buFontTx/>
              <a:buNone/>
              <a:defRPr lang="en-US" sz="1867"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33" name="Text Placeholder 13"/>
          <p:cNvSpPr>
            <a:spLocks noGrp="1"/>
          </p:cNvSpPr>
          <p:nvPr>
            <p:ph type="body" sz="quarter" idx="23" hasCustomPrompt="1"/>
          </p:nvPr>
        </p:nvSpPr>
        <p:spPr>
          <a:xfrm>
            <a:off x="4876800" y="4541838"/>
            <a:ext cx="3251200" cy="1265239"/>
          </a:xfrm>
        </p:spPr>
        <p:txBody>
          <a:bodyPr>
            <a:norm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Description</a:t>
            </a:r>
          </a:p>
        </p:txBody>
      </p:sp>
      <p:sp>
        <p:nvSpPr>
          <p:cNvPr id="34" name="Text Placeholder 13"/>
          <p:cNvSpPr>
            <a:spLocks noGrp="1"/>
          </p:cNvSpPr>
          <p:nvPr>
            <p:ph type="body" sz="quarter" idx="24" hasCustomPrompt="1"/>
          </p:nvPr>
        </p:nvSpPr>
        <p:spPr>
          <a:xfrm>
            <a:off x="4876800" y="4125580"/>
            <a:ext cx="3251200" cy="381000"/>
          </a:xfrm>
        </p:spPr>
        <p:txBody>
          <a:bodyPr>
            <a:normAutofit/>
          </a:bodyPr>
          <a:lstStyle>
            <a:lvl1pPr marL="0" indent="0">
              <a:spcBef>
                <a:spcPts val="0"/>
              </a:spcBef>
              <a:buFontTx/>
              <a:buNone/>
              <a:defRPr lang="en-US" sz="1600" i="0"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 Title ]</a:t>
            </a:r>
          </a:p>
        </p:txBody>
      </p:sp>
      <p:sp>
        <p:nvSpPr>
          <p:cNvPr id="35" name="Text Placeholder 11"/>
          <p:cNvSpPr>
            <a:spLocks noGrp="1"/>
          </p:cNvSpPr>
          <p:nvPr>
            <p:ph type="body" sz="quarter" idx="25" hasCustomPrompt="1"/>
          </p:nvPr>
        </p:nvSpPr>
        <p:spPr>
          <a:xfrm>
            <a:off x="8737600" y="3703636"/>
            <a:ext cx="3251200" cy="457200"/>
          </a:xfrm>
        </p:spPr>
        <p:txBody>
          <a:bodyPr>
            <a:noAutofit/>
          </a:bodyPr>
          <a:lstStyle>
            <a:lvl1pPr marL="0" indent="0">
              <a:spcBef>
                <a:spcPts val="0"/>
              </a:spcBef>
              <a:buFontTx/>
              <a:buNone/>
              <a:defRPr lang="en-US" sz="1867"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36" name="Text Placeholder 13"/>
          <p:cNvSpPr>
            <a:spLocks noGrp="1"/>
          </p:cNvSpPr>
          <p:nvPr>
            <p:ph type="body" sz="quarter" idx="26" hasCustomPrompt="1"/>
          </p:nvPr>
        </p:nvSpPr>
        <p:spPr>
          <a:xfrm>
            <a:off x="8737600" y="4541838"/>
            <a:ext cx="3251200" cy="1265239"/>
          </a:xfrm>
        </p:spPr>
        <p:txBody>
          <a:bodyPr>
            <a:norm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Description</a:t>
            </a:r>
          </a:p>
        </p:txBody>
      </p:sp>
      <p:sp>
        <p:nvSpPr>
          <p:cNvPr id="37" name="Text Placeholder 13"/>
          <p:cNvSpPr>
            <a:spLocks noGrp="1"/>
          </p:cNvSpPr>
          <p:nvPr>
            <p:ph type="body" sz="quarter" idx="27" hasCustomPrompt="1"/>
          </p:nvPr>
        </p:nvSpPr>
        <p:spPr>
          <a:xfrm>
            <a:off x="8737600" y="4125580"/>
            <a:ext cx="3251200" cy="381000"/>
          </a:xfrm>
        </p:spPr>
        <p:txBody>
          <a:bodyPr>
            <a:normAutofit/>
          </a:bodyPr>
          <a:lstStyle>
            <a:lvl1pPr marL="0" indent="0">
              <a:spcBef>
                <a:spcPts val="0"/>
              </a:spcBef>
              <a:buFontTx/>
              <a:buNone/>
              <a:defRPr lang="en-US" sz="1600" i="0"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lvl="0"/>
            <a:r>
              <a:rPr lang="en-US"/>
              <a:t>[ Title ]</a:t>
            </a:r>
          </a:p>
        </p:txBody>
      </p:sp>
      <p:sp>
        <p:nvSpPr>
          <p:cNvPr id="2" name="Footer Placeholder 1"/>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274544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6998-77AD-41A3-8364-C0988EFC9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DFC07E-8940-4642-AB40-952C9F31B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01C5C-7F25-4BC6-8F66-6859B37545D5}"/>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5" name="Footer Placeholder 4">
            <a:extLst>
              <a:ext uri="{FF2B5EF4-FFF2-40B4-BE49-F238E27FC236}">
                <a16:creationId xmlns:a16="http://schemas.microsoft.com/office/drawing/2014/main" id="{6711BEEE-D3F6-4789-AB9F-E711FE5D9A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D0341-6121-4F9C-BA52-8ACF20B57D7D}"/>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3535688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 4 Images with caption">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878704" y="1658337"/>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2682242" y="1471613"/>
            <a:ext cx="3479669" cy="457200"/>
          </a:xfrm>
        </p:spPr>
        <p:txBody>
          <a:bodyPr>
            <a:noAutofit/>
          </a:bodyPr>
          <a:lstStyle>
            <a:lvl1pPr marL="0" indent="0">
              <a:spcBef>
                <a:spcPts val="0"/>
              </a:spcBef>
              <a:buFontTx/>
              <a:buNone/>
              <a:defRPr lang="en-US" sz="2133" kern="120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ct val="20000"/>
              </a:spcBef>
              <a:buFontTx/>
              <a:buNone/>
            </a:pPr>
            <a:r>
              <a:rPr lang="en-US"/>
              <a:t>Name Here</a:t>
            </a:r>
          </a:p>
        </p:txBody>
      </p:sp>
      <p:sp>
        <p:nvSpPr>
          <p:cNvPr id="14" name="Text Placeholder 13"/>
          <p:cNvSpPr>
            <a:spLocks noGrp="1"/>
          </p:cNvSpPr>
          <p:nvPr>
            <p:ph type="body" sz="quarter" idx="14" hasCustomPrompt="1"/>
          </p:nvPr>
        </p:nvSpPr>
        <p:spPr>
          <a:xfrm>
            <a:off x="2682242" y="2326991"/>
            <a:ext cx="3479669" cy="1193928"/>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878704" y="3924859"/>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27" name="Text Placeholder 13"/>
          <p:cNvSpPr>
            <a:spLocks noGrp="1"/>
          </p:cNvSpPr>
          <p:nvPr>
            <p:ph type="body" sz="quarter" idx="21" hasCustomPrompt="1"/>
          </p:nvPr>
        </p:nvSpPr>
        <p:spPr>
          <a:xfrm>
            <a:off x="2682242" y="1921912"/>
            <a:ext cx="3479669" cy="381000"/>
          </a:xfrm>
        </p:spPr>
        <p:txBody>
          <a:bodyPr>
            <a:noAutofit/>
          </a:bodyPr>
          <a:lstStyle>
            <a:lvl1pPr marL="0" indent="0">
              <a:spcBef>
                <a:spcPts val="0"/>
              </a:spcBef>
              <a:buFontTx/>
              <a:buNone/>
              <a:defRPr lang="en-US" sz="1600" i="0"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marL="0" lvl="0" indent="0" algn="l" defTabSz="1219170" rtl="0" eaLnBrk="1" latinLnBrk="0" hangingPunct="1">
              <a:spcBef>
                <a:spcPts val="0"/>
              </a:spcBef>
              <a:buFontTx/>
              <a:buNone/>
            </a:pPr>
            <a:r>
              <a:rPr lang="en-US"/>
              <a:t>[ Title ]</a:t>
            </a:r>
          </a:p>
        </p:txBody>
      </p:sp>
      <p:sp>
        <p:nvSpPr>
          <p:cNvPr id="32" name="Text Placeholder 11"/>
          <p:cNvSpPr>
            <a:spLocks noGrp="1"/>
          </p:cNvSpPr>
          <p:nvPr>
            <p:ph type="body" sz="quarter" idx="22" hasCustomPrompt="1"/>
          </p:nvPr>
        </p:nvSpPr>
        <p:spPr>
          <a:xfrm>
            <a:off x="2682242" y="3749519"/>
            <a:ext cx="3479669" cy="457200"/>
          </a:xfrm>
        </p:spPr>
        <p:txBody>
          <a:bodyPr vert="horz" lIns="91440" tIns="45720" rIns="91440" bIns="45720" rtlCol="0">
            <a:noAutofit/>
          </a:bodyPr>
          <a:lstStyle>
            <a:lvl1pPr>
              <a:buFontTx/>
              <a:buNone/>
              <a:defRPr lang="en-US" sz="2133" kern="1200" dirty="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Name Here</a:t>
            </a:r>
          </a:p>
        </p:txBody>
      </p:sp>
      <p:sp>
        <p:nvSpPr>
          <p:cNvPr id="33" name="Text Placeholder 13"/>
          <p:cNvSpPr>
            <a:spLocks noGrp="1"/>
          </p:cNvSpPr>
          <p:nvPr>
            <p:ph type="body" sz="quarter" idx="23" hasCustomPrompt="1"/>
          </p:nvPr>
        </p:nvSpPr>
        <p:spPr>
          <a:xfrm>
            <a:off x="2682242" y="4604895"/>
            <a:ext cx="3479669" cy="11952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34" name="Text Placeholder 13"/>
          <p:cNvSpPr>
            <a:spLocks noGrp="1"/>
          </p:cNvSpPr>
          <p:nvPr>
            <p:ph type="body" sz="quarter" idx="24" hasCustomPrompt="1"/>
          </p:nvPr>
        </p:nvSpPr>
        <p:spPr>
          <a:xfrm>
            <a:off x="2682242" y="4199817"/>
            <a:ext cx="3479669" cy="381000"/>
          </a:xfrm>
        </p:spPr>
        <p:txBody>
          <a:bodyPr vert="horz" lIns="91440" tIns="45720" rIns="91440" bIns="45720" rtlCol="0">
            <a:noAutofit/>
          </a:bodyPr>
          <a:lstStyle>
            <a:lvl1pPr marL="0" indent="0">
              <a:buFontTx/>
              <a:buNone/>
              <a:defRPr lang="en-US" sz="1600" i="0" kern="1200" dirty="0" smtClean="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 Title ]</a:t>
            </a:r>
          </a:p>
        </p:txBody>
      </p:sp>
      <p:sp>
        <p:nvSpPr>
          <p:cNvPr id="26" name="Picture Placeholder 2"/>
          <p:cNvSpPr>
            <a:spLocks noGrp="1"/>
          </p:cNvSpPr>
          <p:nvPr>
            <p:ph type="pic" sz="quarter" idx="25"/>
          </p:nvPr>
        </p:nvSpPr>
        <p:spPr>
          <a:xfrm>
            <a:off x="6452972" y="1658337"/>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28" name="Text Placeholder 11"/>
          <p:cNvSpPr>
            <a:spLocks noGrp="1"/>
          </p:cNvSpPr>
          <p:nvPr>
            <p:ph type="body" sz="quarter" idx="26" hasCustomPrompt="1"/>
          </p:nvPr>
        </p:nvSpPr>
        <p:spPr>
          <a:xfrm>
            <a:off x="8247531" y="1471613"/>
            <a:ext cx="3285448" cy="457200"/>
          </a:xfrm>
        </p:spPr>
        <p:txBody>
          <a:bodyPr>
            <a:noAutofit/>
          </a:bodyPr>
          <a:lstStyle>
            <a:lvl1pPr marL="0" indent="0">
              <a:spcBef>
                <a:spcPts val="0"/>
              </a:spcBef>
              <a:buFontTx/>
              <a:buNone/>
              <a:defRPr lang="en-US" sz="2133" kern="120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ct val="20000"/>
              </a:spcBef>
              <a:buFontTx/>
              <a:buNone/>
            </a:pPr>
            <a:r>
              <a:rPr lang="en-US"/>
              <a:t>Name Here</a:t>
            </a:r>
          </a:p>
        </p:txBody>
      </p:sp>
      <p:sp>
        <p:nvSpPr>
          <p:cNvPr id="29" name="Text Placeholder 13"/>
          <p:cNvSpPr>
            <a:spLocks noGrp="1"/>
          </p:cNvSpPr>
          <p:nvPr>
            <p:ph type="body" sz="quarter" idx="27" hasCustomPrompt="1"/>
          </p:nvPr>
        </p:nvSpPr>
        <p:spPr>
          <a:xfrm>
            <a:off x="8247531" y="2326991"/>
            <a:ext cx="3285448" cy="1193928"/>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30" name="Picture Placeholder 2"/>
          <p:cNvSpPr>
            <a:spLocks noGrp="1"/>
          </p:cNvSpPr>
          <p:nvPr>
            <p:ph type="pic" sz="quarter" idx="28"/>
          </p:nvPr>
        </p:nvSpPr>
        <p:spPr>
          <a:xfrm>
            <a:off x="6452972" y="3924859"/>
            <a:ext cx="1440000" cy="1656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31" name="Text Placeholder 13"/>
          <p:cNvSpPr>
            <a:spLocks noGrp="1"/>
          </p:cNvSpPr>
          <p:nvPr>
            <p:ph type="body" sz="quarter" idx="29" hasCustomPrompt="1"/>
          </p:nvPr>
        </p:nvSpPr>
        <p:spPr>
          <a:xfrm>
            <a:off x="8247531" y="1921912"/>
            <a:ext cx="3285448" cy="381000"/>
          </a:xfrm>
        </p:spPr>
        <p:txBody>
          <a:bodyPr>
            <a:noAutofit/>
          </a:bodyPr>
          <a:lstStyle>
            <a:lvl1pPr marL="0" indent="0">
              <a:spcBef>
                <a:spcPts val="0"/>
              </a:spcBef>
              <a:buFontTx/>
              <a:buNone/>
              <a:defRPr lang="en-US" sz="1600" i="0"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marL="0" lvl="0" indent="0" algn="l" defTabSz="1219170" rtl="0" eaLnBrk="1" latinLnBrk="0" hangingPunct="1">
              <a:spcBef>
                <a:spcPts val="0"/>
              </a:spcBef>
              <a:buFontTx/>
              <a:buNone/>
            </a:pPr>
            <a:r>
              <a:rPr lang="en-US"/>
              <a:t>[ Title ]</a:t>
            </a:r>
          </a:p>
        </p:txBody>
      </p:sp>
      <p:sp>
        <p:nvSpPr>
          <p:cNvPr id="38" name="Text Placeholder 11"/>
          <p:cNvSpPr>
            <a:spLocks noGrp="1"/>
          </p:cNvSpPr>
          <p:nvPr>
            <p:ph type="body" sz="quarter" idx="30" hasCustomPrompt="1"/>
          </p:nvPr>
        </p:nvSpPr>
        <p:spPr>
          <a:xfrm>
            <a:off x="8247531" y="3749519"/>
            <a:ext cx="3285448" cy="457200"/>
          </a:xfrm>
        </p:spPr>
        <p:txBody>
          <a:bodyPr vert="horz" lIns="91440" tIns="45720" rIns="91440" bIns="45720" rtlCol="0">
            <a:noAutofit/>
          </a:bodyPr>
          <a:lstStyle>
            <a:lvl1pPr>
              <a:buFontTx/>
              <a:buNone/>
              <a:defRPr lang="en-US" sz="2133" kern="1200" dirty="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Name Here</a:t>
            </a:r>
          </a:p>
        </p:txBody>
      </p:sp>
      <p:sp>
        <p:nvSpPr>
          <p:cNvPr id="39" name="Text Placeholder 13"/>
          <p:cNvSpPr>
            <a:spLocks noGrp="1"/>
          </p:cNvSpPr>
          <p:nvPr>
            <p:ph type="body" sz="quarter" idx="31" hasCustomPrompt="1"/>
          </p:nvPr>
        </p:nvSpPr>
        <p:spPr>
          <a:xfrm>
            <a:off x="8247531" y="4604895"/>
            <a:ext cx="3285448" cy="11952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40" name="Text Placeholder 13"/>
          <p:cNvSpPr>
            <a:spLocks noGrp="1"/>
          </p:cNvSpPr>
          <p:nvPr>
            <p:ph type="body" sz="quarter" idx="32" hasCustomPrompt="1"/>
          </p:nvPr>
        </p:nvSpPr>
        <p:spPr>
          <a:xfrm>
            <a:off x="8247531" y="4199817"/>
            <a:ext cx="3285448" cy="381000"/>
          </a:xfrm>
        </p:spPr>
        <p:txBody>
          <a:bodyPr vert="horz" lIns="91440" tIns="45720" rIns="91440" bIns="45720" rtlCol="0">
            <a:noAutofit/>
          </a:bodyPr>
          <a:lstStyle>
            <a:lvl1pPr marL="0" indent="0">
              <a:buFontTx/>
              <a:buNone/>
              <a:defRPr lang="en-US" sz="1600" i="0" kern="1200" dirty="0" smtClean="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 Title ]</a:t>
            </a:r>
          </a:p>
        </p:txBody>
      </p:sp>
      <p:sp>
        <p:nvSpPr>
          <p:cNvPr id="2" name="Footer Placeholder 1"/>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2075422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person bio">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914400" y="1573212"/>
            <a:ext cx="1872000" cy="20520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noAutofit/>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0" y="3789913"/>
            <a:ext cx="2802965" cy="457200"/>
          </a:xfrm>
        </p:spPr>
        <p:txBody>
          <a:bodyPr>
            <a:noAutofit/>
          </a:bodyPr>
          <a:lstStyle>
            <a:lvl1pPr marL="0" indent="0">
              <a:spcBef>
                <a:spcPts val="0"/>
              </a:spcBef>
              <a:buFontTx/>
              <a:buNone/>
              <a:defRPr lang="en-US" sz="2133" kern="120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27" name="Text Placeholder 13"/>
          <p:cNvSpPr>
            <a:spLocks noGrp="1"/>
          </p:cNvSpPr>
          <p:nvPr>
            <p:ph type="body" sz="quarter" idx="21" hasCustomPrompt="1"/>
          </p:nvPr>
        </p:nvSpPr>
        <p:spPr>
          <a:xfrm>
            <a:off x="711200" y="4240213"/>
            <a:ext cx="2802965" cy="381000"/>
          </a:xfrm>
        </p:spPr>
        <p:txBody>
          <a:bodyPr>
            <a:noAutofit/>
          </a:bodyPr>
          <a:lstStyle>
            <a:lvl1pPr marL="0" indent="0">
              <a:spcBef>
                <a:spcPts val="0"/>
              </a:spcBef>
              <a:buFontTx/>
              <a:buNone/>
              <a:defRPr lang="en-US" sz="1600" i="0" kern="1200" dirty="0" smtClean="0">
                <a:solidFill>
                  <a:schemeClr val="tx2"/>
                </a:solidFill>
                <a:latin typeface="Helvetica" pitchFamily="34" charset="0"/>
                <a:ea typeface="+mn-ea"/>
                <a:cs typeface="+mn-cs"/>
              </a:defRPr>
            </a:lvl1pPr>
            <a:lvl2pPr marL="609585" indent="0">
              <a:buFontTx/>
              <a:buNone/>
              <a:defRPr lang="en-US" sz="2133" kern="1200" dirty="0" smtClean="0">
                <a:solidFill>
                  <a:schemeClr val="tx1"/>
                </a:solidFill>
                <a:latin typeface="+mn-lt"/>
                <a:ea typeface="+mn-ea"/>
                <a:cs typeface="+mn-cs"/>
              </a:defRPr>
            </a:lvl2pPr>
            <a:lvl3pPr marL="1219170" indent="0">
              <a:buFontTx/>
              <a:buNone/>
              <a:defRPr lang="en-US" sz="2133" kern="1200" dirty="0" smtClean="0">
                <a:solidFill>
                  <a:schemeClr val="tx1"/>
                </a:solidFill>
                <a:latin typeface="+mn-lt"/>
                <a:ea typeface="+mn-ea"/>
                <a:cs typeface="+mn-cs"/>
              </a:defRPr>
            </a:lvl3pPr>
            <a:lvl4pPr marL="1828754" indent="0">
              <a:buFontTx/>
              <a:buNone/>
              <a:defRPr lang="en-US" sz="2133" kern="1200" dirty="0" smtClean="0">
                <a:solidFill>
                  <a:schemeClr val="tx1"/>
                </a:solidFill>
                <a:latin typeface="+mn-lt"/>
                <a:ea typeface="+mn-ea"/>
                <a:cs typeface="+mn-cs"/>
              </a:defRPr>
            </a:lvl4pPr>
            <a:lvl5pPr marL="2438339" indent="0">
              <a:buFontTx/>
              <a:buNone/>
              <a:defRPr lang="en-US" sz="2133" kern="1200" dirty="0">
                <a:solidFill>
                  <a:schemeClr val="tx1"/>
                </a:solidFill>
                <a:latin typeface="+mn-lt"/>
                <a:ea typeface="+mn-ea"/>
                <a:cs typeface="+mn-cs"/>
              </a:defRPr>
            </a:lvl5pPr>
          </a:lstStyle>
          <a:p>
            <a:pPr marL="0" lvl="0" indent="0" algn="l" defTabSz="1219170" rtl="0" eaLnBrk="1" latinLnBrk="0" hangingPunct="1">
              <a:spcBef>
                <a:spcPts val="0"/>
              </a:spcBef>
              <a:buFontTx/>
              <a:buNone/>
            </a:pPr>
            <a:r>
              <a:rPr lang="en-US"/>
              <a:t>[ Title ]</a:t>
            </a:r>
          </a:p>
        </p:txBody>
      </p:sp>
      <p:sp>
        <p:nvSpPr>
          <p:cNvPr id="33" name="Text Placeholder 13"/>
          <p:cNvSpPr>
            <a:spLocks noGrp="1"/>
          </p:cNvSpPr>
          <p:nvPr>
            <p:ph type="body" sz="quarter" idx="23" hasCustomPrompt="1"/>
          </p:nvPr>
        </p:nvSpPr>
        <p:spPr>
          <a:xfrm>
            <a:off x="3768075" y="1471615"/>
            <a:ext cx="3744000" cy="4335463"/>
          </a:xfrm>
        </p:spPr>
        <p:txBody>
          <a:bodyPr vert="horz" lIns="91440" tIns="45720" rIns="91440" bIns="45720" rtlCol="0">
            <a:no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36" name="Text Placeholder 13"/>
          <p:cNvSpPr>
            <a:spLocks noGrp="1"/>
          </p:cNvSpPr>
          <p:nvPr>
            <p:ph type="body" sz="quarter" idx="26" hasCustomPrompt="1"/>
          </p:nvPr>
        </p:nvSpPr>
        <p:spPr>
          <a:xfrm>
            <a:off x="7757967" y="1471615"/>
            <a:ext cx="3744000" cy="4335463"/>
          </a:xfrm>
        </p:spPr>
        <p:txBody>
          <a:bodyPr vert="horz" lIns="91440" tIns="45720" rIns="91440" bIns="45720" rtlCol="0">
            <a:no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 name="Footer Placeholder 1"/>
          <p:cNvSpPr>
            <a:spLocks noGrp="1"/>
          </p:cNvSpPr>
          <p:nvPr>
            <p:ph type="ftr" sz="quarter" idx="27"/>
          </p:nvPr>
        </p:nvSpPr>
        <p:spPr/>
        <p:txBody>
          <a:bodyPr/>
          <a:lstStyle/>
          <a:p>
            <a:endParaRPr lang="en-GB" dirty="0"/>
          </a:p>
        </p:txBody>
      </p:sp>
    </p:spTree>
    <p:extLst>
      <p:ext uri="{BB962C8B-B14F-4D97-AF65-F5344CB8AC3E}">
        <p14:creationId xmlns:p14="http://schemas.microsoft.com/office/powerpoint/2010/main" val="4206650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slide Chart Layou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711200" y="2309815"/>
            <a:ext cx="10769600" cy="3497263"/>
          </a:xfrm>
        </p:spPr>
        <p:txBody>
          <a:bodyPr/>
          <a:lstStyle>
            <a:lvl1pPr>
              <a:defRPr sz="1867"/>
            </a:lvl1pPr>
          </a:lstStyle>
          <a:p>
            <a:r>
              <a:rPr lang="en-US" dirty="0"/>
              <a:t>Click icon to add chart</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21" name="Text Placeholder 11"/>
          <p:cNvSpPr>
            <a:spLocks noGrp="1"/>
          </p:cNvSpPr>
          <p:nvPr>
            <p:ph type="body" sz="quarter" idx="13" hasCustomPrompt="1"/>
          </p:nvPr>
        </p:nvSpPr>
        <p:spPr>
          <a:xfrm>
            <a:off x="711200" y="1471613"/>
            <a:ext cx="10668000" cy="685800"/>
          </a:xfrm>
        </p:spPr>
        <p:txBody>
          <a:bodyPr>
            <a:norm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Chart Title</a:t>
            </a:r>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513389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noAutofit/>
          </a:bodyPr>
          <a:lstStyle>
            <a:lvl1pPr algn="l">
              <a:defRPr/>
            </a:lvl1pPr>
          </a:lstStyle>
          <a:p>
            <a:r>
              <a:rPr lang="en-US"/>
              <a:t>Click to edit Master title style</a:t>
            </a:r>
          </a:p>
        </p:txBody>
      </p:sp>
      <p:sp>
        <p:nvSpPr>
          <p:cNvPr id="12" name="Text Placeholder 11"/>
          <p:cNvSpPr>
            <a:spLocks noGrp="1"/>
          </p:cNvSpPr>
          <p:nvPr>
            <p:ph type="body" sz="quarter" idx="13"/>
          </p:nvPr>
        </p:nvSpPr>
        <p:spPr>
          <a:xfrm>
            <a:off x="711200" y="1471613"/>
            <a:ext cx="5283200" cy="457200"/>
          </a:xfrm>
        </p:spPr>
        <p:txBody>
          <a:bodyPr>
            <a:no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11200" y="2067567"/>
            <a:ext cx="5080000" cy="3739511"/>
          </a:xfrm>
        </p:spPr>
        <p:txBody>
          <a:bodyPr>
            <a:noAutofit/>
          </a:bodyPr>
          <a:lstStyle>
            <a:lvl1pPr marL="0" indent="0">
              <a:lnSpc>
                <a:spcPct val="110000"/>
              </a:lnSpc>
              <a:buFontTx/>
              <a:buNone/>
              <a:defRPr lang="en-US" sz="1600" kern="1200" baseline="0" dirty="0" smtClean="0">
                <a:solidFill>
                  <a:schemeClr val="tx1"/>
                </a:solidFill>
                <a:latin typeface="Helvetica" pitchFamily="34" charset="0"/>
                <a:ea typeface="+mn-ea"/>
                <a:cs typeface="+mn-cs"/>
              </a:defRPr>
            </a:lvl1pPr>
            <a:lvl2pPr marL="609585" indent="0">
              <a:buFontTx/>
              <a:buNone/>
              <a:defRPr lang="en-US" sz="2400" kern="1200" dirty="0" smtClean="0">
                <a:solidFill>
                  <a:schemeClr val="tx1"/>
                </a:solidFill>
                <a:latin typeface="+mn-lt"/>
                <a:ea typeface="+mn-ea"/>
                <a:cs typeface="+mn-cs"/>
              </a:defRPr>
            </a:lvl2pPr>
            <a:lvl3pPr marL="1219170" indent="0">
              <a:buFontTx/>
              <a:buNone/>
              <a:defRPr lang="en-US" sz="2400" b="1" kern="1200" dirty="0" smtClean="0">
                <a:solidFill>
                  <a:schemeClr val="tx1"/>
                </a:solidFill>
                <a:latin typeface="+mn-lt"/>
                <a:ea typeface="+mn-ea"/>
                <a:cs typeface="+mn-cs"/>
              </a:defRPr>
            </a:lvl3pPr>
            <a:lvl4pPr marL="1828754" indent="0">
              <a:buFontTx/>
              <a:buNone/>
              <a:defRPr lang="en-US" sz="2400" kern="1200" dirty="0" smtClean="0">
                <a:solidFill>
                  <a:schemeClr val="tx1"/>
                </a:solidFill>
                <a:latin typeface="+mn-lt"/>
                <a:ea typeface="+mn-ea"/>
                <a:cs typeface="+mn-cs"/>
              </a:defRPr>
            </a:lvl4pPr>
            <a:lvl5pPr marL="2438339" indent="0">
              <a:buFontTx/>
              <a:buNone/>
              <a:defRPr lang="en-US" sz="2400" kern="1200" dirty="0">
                <a:solidFill>
                  <a:schemeClr val="tx1"/>
                </a:solidFill>
                <a:latin typeface="+mn-lt"/>
                <a:ea typeface="+mn-ea"/>
                <a:cs typeface="+mn-cs"/>
              </a:defRPr>
            </a:lvl5pPr>
          </a:lstStyle>
          <a:p>
            <a:pPr lvl="0"/>
            <a:r>
              <a:rPr lang="en-US"/>
              <a:t>Click to edit Master text styles</a:t>
            </a:r>
          </a:p>
        </p:txBody>
      </p:sp>
      <p:sp>
        <p:nvSpPr>
          <p:cNvPr id="4" name="Chart Placeholder 3"/>
          <p:cNvSpPr>
            <a:spLocks noGrp="1"/>
          </p:cNvSpPr>
          <p:nvPr>
            <p:ph type="chart" sz="quarter" idx="17"/>
          </p:nvPr>
        </p:nvSpPr>
        <p:spPr>
          <a:xfrm>
            <a:off x="6197600" y="1471615"/>
            <a:ext cx="5588000" cy="4335463"/>
          </a:xfrm>
        </p:spPr>
        <p:txBody>
          <a:bodyPr>
            <a:noAutofit/>
          </a:bodyPr>
          <a:lstStyle>
            <a:lvl1pPr marL="0" indent="0">
              <a:buNone/>
              <a:defRPr sz="1600"/>
            </a:lvl1pPr>
          </a:lstStyle>
          <a:p>
            <a:r>
              <a:rPr lang="en-US" dirty="0"/>
              <a:t>Click icon to add chart</a:t>
            </a:r>
          </a:p>
        </p:txBody>
      </p:sp>
      <p:sp>
        <p:nvSpPr>
          <p:cNvPr id="2" name="Footer Placeholder 1"/>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1252753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p:nvPr>
        </p:nvSpPr>
        <p:spPr>
          <a:xfrm>
            <a:off x="711200" y="1471613"/>
            <a:ext cx="5283200" cy="457200"/>
          </a:xfrm>
        </p:spPr>
        <p:txBody>
          <a:bodyPr>
            <a:normAutofit/>
          </a:bodyPr>
          <a:lstStyle>
            <a:lvl1pPr marL="0" indent="0">
              <a:lnSpc>
                <a:spcPct val="110000"/>
              </a:lnSpc>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11200" y="2067565"/>
            <a:ext cx="5080000" cy="1828800"/>
          </a:xfrm>
        </p:spPr>
        <p:txBody>
          <a:bodyPr>
            <a:normAutofit/>
          </a:bodyPr>
          <a:lstStyle>
            <a:lvl1pPr marL="0" indent="0">
              <a:lnSpc>
                <a:spcPct val="110000"/>
              </a:lnSpc>
              <a:buFontTx/>
              <a:buNone/>
              <a:defRPr lang="en-US" sz="1600" kern="1200" baseline="0" dirty="0" smtClean="0">
                <a:solidFill>
                  <a:schemeClr val="tx1"/>
                </a:solidFill>
                <a:latin typeface="Helvetica" pitchFamily="34" charset="0"/>
                <a:ea typeface="+mn-ea"/>
                <a:cs typeface="+mn-cs"/>
              </a:defRPr>
            </a:lvl1pPr>
            <a:lvl2pPr marL="609585" indent="0">
              <a:buFontTx/>
              <a:buNone/>
              <a:defRPr lang="en-US" sz="2400" kern="1200" dirty="0" smtClean="0">
                <a:solidFill>
                  <a:schemeClr val="tx1"/>
                </a:solidFill>
                <a:latin typeface="+mn-lt"/>
                <a:ea typeface="+mn-ea"/>
                <a:cs typeface="+mn-cs"/>
              </a:defRPr>
            </a:lvl2pPr>
            <a:lvl3pPr marL="1219170" indent="0">
              <a:buFontTx/>
              <a:buNone/>
              <a:defRPr lang="en-US" sz="2400" b="1" kern="1200" dirty="0" smtClean="0">
                <a:solidFill>
                  <a:schemeClr val="tx1"/>
                </a:solidFill>
                <a:latin typeface="+mn-lt"/>
                <a:ea typeface="+mn-ea"/>
                <a:cs typeface="+mn-cs"/>
              </a:defRPr>
            </a:lvl3pPr>
            <a:lvl4pPr marL="1828754" indent="0">
              <a:buFontTx/>
              <a:buNone/>
              <a:defRPr lang="en-US" sz="2400" kern="1200" dirty="0" smtClean="0">
                <a:solidFill>
                  <a:schemeClr val="tx1"/>
                </a:solidFill>
                <a:latin typeface="+mn-lt"/>
                <a:ea typeface="+mn-ea"/>
                <a:cs typeface="+mn-cs"/>
              </a:defRPr>
            </a:lvl4pPr>
            <a:lvl5pPr marL="2438339" indent="0">
              <a:buFontTx/>
              <a:buNone/>
              <a:defRPr lang="en-US" sz="2400" kern="1200" dirty="0">
                <a:solidFill>
                  <a:schemeClr val="tx1"/>
                </a:solidFill>
                <a:latin typeface="+mn-lt"/>
                <a:ea typeface="+mn-ea"/>
                <a:cs typeface="+mn-cs"/>
              </a:defRPr>
            </a:lvl5pPr>
          </a:lstStyle>
          <a:p>
            <a:pPr lvl="0"/>
            <a:r>
              <a:rPr lang="en-US"/>
              <a:t>Click to edit Master text styles</a:t>
            </a:r>
          </a:p>
        </p:txBody>
      </p:sp>
      <p:sp>
        <p:nvSpPr>
          <p:cNvPr id="20" name="Text Placeholder 11"/>
          <p:cNvSpPr>
            <a:spLocks noGrp="1"/>
          </p:cNvSpPr>
          <p:nvPr>
            <p:ph type="body" sz="quarter" idx="15"/>
          </p:nvPr>
        </p:nvSpPr>
        <p:spPr>
          <a:xfrm>
            <a:off x="711200" y="4073788"/>
            <a:ext cx="5283200" cy="457200"/>
          </a:xfrm>
        </p:spPr>
        <p:txBody>
          <a:bodyPr>
            <a:normAutofit/>
          </a:bodyPr>
          <a:lstStyle>
            <a:lvl1pPr marL="0" indent="0">
              <a:lnSpc>
                <a:spcPct val="110000"/>
              </a:lnSpc>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21" name="Text Placeholder 13"/>
          <p:cNvSpPr>
            <a:spLocks noGrp="1"/>
          </p:cNvSpPr>
          <p:nvPr>
            <p:ph type="body" sz="quarter" idx="16"/>
          </p:nvPr>
        </p:nvSpPr>
        <p:spPr>
          <a:xfrm>
            <a:off x="711200" y="4673152"/>
            <a:ext cx="5080000" cy="1133925"/>
          </a:xfrm>
        </p:spPr>
        <p:txBody>
          <a:bodyPr>
            <a:normAutofit/>
          </a:bodyPr>
          <a:lstStyle>
            <a:lvl1pPr marL="0" indent="0">
              <a:lnSpc>
                <a:spcPct val="110000"/>
              </a:lnSpc>
              <a:buFontTx/>
              <a:buNone/>
              <a:defRPr lang="en-US" sz="1600" kern="1200" dirty="0" smtClean="0">
                <a:solidFill>
                  <a:schemeClr val="tx1"/>
                </a:solidFill>
                <a:latin typeface="Helvetica" pitchFamily="34" charset="0"/>
                <a:ea typeface="+mn-ea"/>
                <a:cs typeface="+mn-cs"/>
              </a:defRPr>
            </a:lvl1pPr>
            <a:lvl2pPr marL="609585" indent="0">
              <a:buFontTx/>
              <a:buNone/>
              <a:defRPr lang="en-US" sz="2400" kern="1200" dirty="0" smtClean="0">
                <a:solidFill>
                  <a:schemeClr val="tx1"/>
                </a:solidFill>
                <a:latin typeface="+mn-lt"/>
                <a:ea typeface="+mn-ea"/>
                <a:cs typeface="+mn-cs"/>
              </a:defRPr>
            </a:lvl2pPr>
            <a:lvl3pPr marL="1219170" indent="0">
              <a:buFontTx/>
              <a:buNone/>
              <a:defRPr lang="en-US" sz="2400" kern="1200" dirty="0" smtClean="0">
                <a:solidFill>
                  <a:schemeClr val="tx1"/>
                </a:solidFill>
                <a:latin typeface="+mn-lt"/>
                <a:ea typeface="+mn-ea"/>
                <a:cs typeface="+mn-cs"/>
              </a:defRPr>
            </a:lvl3pPr>
            <a:lvl4pPr marL="1828754" indent="0">
              <a:buFontTx/>
              <a:buNone/>
              <a:defRPr lang="en-US" sz="2400" kern="1200" dirty="0" smtClean="0">
                <a:solidFill>
                  <a:schemeClr val="tx1"/>
                </a:solidFill>
                <a:latin typeface="+mn-lt"/>
                <a:ea typeface="+mn-ea"/>
                <a:cs typeface="+mn-cs"/>
              </a:defRPr>
            </a:lvl4pPr>
            <a:lvl5pPr marL="2438339" indent="0">
              <a:buFontTx/>
              <a:buNone/>
              <a:defRPr lang="en-US" sz="2400" kern="1200" dirty="0">
                <a:solidFill>
                  <a:schemeClr val="tx1"/>
                </a:solidFill>
                <a:latin typeface="+mn-lt"/>
                <a:ea typeface="+mn-ea"/>
                <a:cs typeface="+mn-cs"/>
              </a:defRPr>
            </a:lvl5pPr>
          </a:lstStyle>
          <a:p>
            <a:pPr lvl="0"/>
            <a:r>
              <a:rPr lang="en-US"/>
              <a:t>Click to edit Master text styles</a:t>
            </a:r>
          </a:p>
        </p:txBody>
      </p:sp>
      <p:sp>
        <p:nvSpPr>
          <p:cNvPr id="4" name="Chart Placeholder 3"/>
          <p:cNvSpPr>
            <a:spLocks noGrp="1"/>
          </p:cNvSpPr>
          <p:nvPr>
            <p:ph type="chart" sz="quarter" idx="17"/>
          </p:nvPr>
        </p:nvSpPr>
        <p:spPr>
          <a:xfrm>
            <a:off x="6197600" y="1471615"/>
            <a:ext cx="5588000" cy="4335463"/>
          </a:xfrm>
        </p:spPr>
        <p:txBody>
          <a:bodyPr/>
          <a:lstStyle>
            <a:lvl1pPr marL="0" indent="0">
              <a:lnSpc>
                <a:spcPct val="110000"/>
              </a:lnSpc>
              <a:buNone/>
              <a:defRPr sz="1600"/>
            </a:lvl1pPr>
          </a:lstStyle>
          <a:p>
            <a:r>
              <a:rPr lang="en-US" dirty="0"/>
              <a:t>Click icon to add chart</a:t>
            </a:r>
          </a:p>
        </p:txBody>
      </p:sp>
      <p:sp>
        <p:nvSpPr>
          <p:cNvPr id="2" name="Footer Placeholder 1"/>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302424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slide Smart Art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21" name="Text Placeholder 11"/>
          <p:cNvSpPr>
            <a:spLocks noGrp="1"/>
          </p:cNvSpPr>
          <p:nvPr>
            <p:ph type="body" sz="quarter" idx="13" hasCustomPrompt="1"/>
          </p:nvPr>
        </p:nvSpPr>
        <p:spPr>
          <a:xfrm>
            <a:off x="711200" y="1471613"/>
            <a:ext cx="10668000" cy="685800"/>
          </a:xfrm>
        </p:spPr>
        <p:txBody>
          <a:bodyPr>
            <a:norm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Smart art Title</a:t>
            </a:r>
          </a:p>
        </p:txBody>
      </p:sp>
      <p:sp>
        <p:nvSpPr>
          <p:cNvPr id="4" name="SmartArt Placeholder 3"/>
          <p:cNvSpPr>
            <a:spLocks noGrp="1"/>
          </p:cNvSpPr>
          <p:nvPr>
            <p:ph type="dgm" sz="quarter" idx="15"/>
          </p:nvPr>
        </p:nvSpPr>
        <p:spPr>
          <a:xfrm>
            <a:off x="711200" y="2335212"/>
            <a:ext cx="10769600" cy="3471863"/>
          </a:xfrm>
        </p:spPr>
        <p:txBody>
          <a:bodyPr/>
          <a:lstStyle>
            <a:lvl1pPr>
              <a:defRPr sz="1600"/>
            </a:lvl1pPr>
          </a:lstStyle>
          <a:p>
            <a:r>
              <a:rPr lang="en-US" dirty="0"/>
              <a:t>Click icon to add SmartArt graphic</a:t>
            </a:r>
          </a:p>
        </p:txBody>
      </p:sp>
      <p:sp>
        <p:nvSpPr>
          <p:cNvPr id="2" name="Footer Placeholder 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565701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rt Art layout 1">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p:nvPr>
        </p:nvSpPr>
        <p:spPr>
          <a:xfrm>
            <a:off x="711200" y="1471613"/>
            <a:ext cx="5283200" cy="457200"/>
          </a:xfrm>
        </p:spPr>
        <p:txBody>
          <a:bodyPr>
            <a:norm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11200" y="2012972"/>
            <a:ext cx="5283200" cy="3794103"/>
          </a:xfrm>
        </p:spPr>
        <p:txBody>
          <a:bodyPr>
            <a:normAutofit/>
          </a:bodyPr>
          <a:lstStyle>
            <a:lvl1pPr marL="0" indent="0">
              <a:lnSpc>
                <a:spcPct val="110000"/>
              </a:lnSpc>
              <a:buFontTx/>
              <a:buNone/>
              <a:defRPr lang="en-US" sz="1600" kern="1200" baseline="0" dirty="0" smtClean="0">
                <a:solidFill>
                  <a:schemeClr val="tx1"/>
                </a:solidFill>
                <a:latin typeface="Helvetica" pitchFamily="34" charset="0"/>
                <a:ea typeface="+mn-ea"/>
                <a:cs typeface="+mn-cs"/>
              </a:defRPr>
            </a:lvl1pPr>
            <a:lvl2pPr marL="609585" indent="0">
              <a:buFontTx/>
              <a:buNone/>
              <a:defRPr lang="en-US" sz="2400" kern="1200" dirty="0" smtClean="0">
                <a:solidFill>
                  <a:schemeClr val="tx1"/>
                </a:solidFill>
                <a:latin typeface="+mn-lt"/>
                <a:ea typeface="+mn-ea"/>
                <a:cs typeface="+mn-cs"/>
              </a:defRPr>
            </a:lvl2pPr>
            <a:lvl3pPr marL="1219170" indent="0">
              <a:buFontTx/>
              <a:buNone/>
              <a:defRPr lang="en-US" sz="2400" b="1" kern="1200" dirty="0" smtClean="0">
                <a:solidFill>
                  <a:schemeClr val="tx1"/>
                </a:solidFill>
                <a:latin typeface="+mn-lt"/>
                <a:ea typeface="+mn-ea"/>
                <a:cs typeface="+mn-cs"/>
              </a:defRPr>
            </a:lvl3pPr>
            <a:lvl4pPr marL="1828754" indent="0">
              <a:buFontTx/>
              <a:buNone/>
              <a:defRPr lang="en-US" sz="2400" kern="1200" dirty="0" smtClean="0">
                <a:solidFill>
                  <a:schemeClr val="tx1"/>
                </a:solidFill>
                <a:latin typeface="+mn-lt"/>
                <a:ea typeface="+mn-ea"/>
                <a:cs typeface="+mn-cs"/>
              </a:defRPr>
            </a:lvl4pPr>
            <a:lvl5pPr marL="2438339" indent="0">
              <a:buFontTx/>
              <a:buNone/>
              <a:defRPr lang="en-US" sz="2400" kern="1200" dirty="0">
                <a:solidFill>
                  <a:schemeClr val="tx1"/>
                </a:solidFill>
                <a:latin typeface="+mn-lt"/>
                <a:ea typeface="+mn-ea"/>
                <a:cs typeface="+mn-cs"/>
              </a:defRPr>
            </a:lvl5pPr>
          </a:lstStyle>
          <a:p>
            <a:pPr lvl="0"/>
            <a:r>
              <a:rPr lang="en-US"/>
              <a:t>Click to edit Master text styles</a:t>
            </a:r>
          </a:p>
        </p:txBody>
      </p:sp>
      <p:sp>
        <p:nvSpPr>
          <p:cNvPr id="3" name="SmartArt Placeholder 2"/>
          <p:cNvSpPr>
            <a:spLocks noGrp="1"/>
          </p:cNvSpPr>
          <p:nvPr>
            <p:ph type="dgm" sz="quarter" idx="17"/>
          </p:nvPr>
        </p:nvSpPr>
        <p:spPr>
          <a:xfrm>
            <a:off x="6197600" y="1471613"/>
            <a:ext cx="5384800" cy="4040187"/>
          </a:xfrm>
        </p:spPr>
        <p:txBody>
          <a:bodyPr>
            <a:normAutofit/>
          </a:bodyPr>
          <a:lstStyle>
            <a:lvl1pPr>
              <a:lnSpc>
                <a:spcPct val="110000"/>
              </a:lnSpc>
              <a:defRPr sz="1600"/>
            </a:lvl1pPr>
          </a:lstStyle>
          <a:p>
            <a:r>
              <a:rPr lang="en-US" dirty="0"/>
              <a:t>Click icon to add SmartArt graphic</a:t>
            </a:r>
          </a:p>
        </p:txBody>
      </p:sp>
      <p:sp>
        <p:nvSpPr>
          <p:cNvPr id="2" name="Footer Placeholder 1"/>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669005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rt Art layout 2">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p:nvPr>
        </p:nvSpPr>
        <p:spPr>
          <a:xfrm>
            <a:off x="711200" y="1471613"/>
            <a:ext cx="5283200" cy="457200"/>
          </a:xfrm>
        </p:spPr>
        <p:txBody>
          <a:bodyPr>
            <a:norm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11200" y="2005013"/>
            <a:ext cx="5283200" cy="1828800"/>
          </a:xfrm>
        </p:spPr>
        <p:txBody>
          <a:bodyPr>
            <a:normAutofit/>
          </a:bodyPr>
          <a:lstStyle>
            <a:lvl1pPr marL="0" indent="0">
              <a:lnSpc>
                <a:spcPct val="110000"/>
              </a:lnSpc>
              <a:buFontTx/>
              <a:buNone/>
              <a:defRPr lang="en-US" sz="1600" kern="1200" baseline="0" dirty="0" smtClean="0">
                <a:solidFill>
                  <a:schemeClr val="tx1"/>
                </a:solidFill>
                <a:latin typeface="Helvetica" pitchFamily="34" charset="0"/>
                <a:ea typeface="+mn-ea"/>
                <a:cs typeface="+mn-cs"/>
              </a:defRPr>
            </a:lvl1pPr>
            <a:lvl2pPr marL="609585" indent="0">
              <a:buFontTx/>
              <a:buNone/>
              <a:defRPr lang="en-US" sz="2400" kern="1200" dirty="0" smtClean="0">
                <a:solidFill>
                  <a:schemeClr val="tx1"/>
                </a:solidFill>
                <a:latin typeface="+mn-lt"/>
                <a:ea typeface="+mn-ea"/>
                <a:cs typeface="+mn-cs"/>
              </a:defRPr>
            </a:lvl2pPr>
            <a:lvl3pPr marL="1219170" indent="0">
              <a:buFontTx/>
              <a:buNone/>
              <a:defRPr lang="en-US" sz="2400" b="1" kern="1200" dirty="0" smtClean="0">
                <a:solidFill>
                  <a:schemeClr val="tx1"/>
                </a:solidFill>
                <a:latin typeface="+mn-lt"/>
                <a:ea typeface="+mn-ea"/>
                <a:cs typeface="+mn-cs"/>
              </a:defRPr>
            </a:lvl3pPr>
            <a:lvl4pPr marL="1828754" indent="0">
              <a:buFontTx/>
              <a:buNone/>
              <a:defRPr lang="en-US" sz="2400" kern="1200" dirty="0" smtClean="0">
                <a:solidFill>
                  <a:schemeClr val="tx1"/>
                </a:solidFill>
                <a:latin typeface="+mn-lt"/>
                <a:ea typeface="+mn-ea"/>
                <a:cs typeface="+mn-cs"/>
              </a:defRPr>
            </a:lvl4pPr>
            <a:lvl5pPr marL="2438339" indent="0">
              <a:buFontTx/>
              <a:buNone/>
              <a:defRPr lang="en-US" sz="2400" kern="1200" dirty="0">
                <a:solidFill>
                  <a:schemeClr val="tx1"/>
                </a:solidFill>
                <a:latin typeface="+mn-lt"/>
                <a:ea typeface="+mn-ea"/>
                <a:cs typeface="+mn-cs"/>
              </a:defRPr>
            </a:lvl5pPr>
          </a:lstStyle>
          <a:p>
            <a:pPr lvl="0"/>
            <a:r>
              <a:rPr lang="en-US"/>
              <a:t>Click to edit Master text styles</a:t>
            </a:r>
          </a:p>
        </p:txBody>
      </p:sp>
      <p:sp>
        <p:nvSpPr>
          <p:cNvPr id="20" name="Text Placeholder 11"/>
          <p:cNvSpPr>
            <a:spLocks noGrp="1"/>
          </p:cNvSpPr>
          <p:nvPr>
            <p:ph type="body" sz="quarter" idx="15"/>
          </p:nvPr>
        </p:nvSpPr>
        <p:spPr>
          <a:xfrm>
            <a:off x="711200" y="4073788"/>
            <a:ext cx="5283200" cy="457200"/>
          </a:xfrm>
        </p:spPr>
        <p:txBody>
          <a:bodyPr>
            <a:norm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3" name="SmartArt Placeholder 2"/>
          <p:cNvSpPr>
            <a:spLocks noGrp="1"/>
          </p:cNvSpPr>
          <p:nvPr>
            <p:ph type="dgm" sz="quarter" idx="17"/>
          </p:nvPr>
        </p:nvSpPr>
        <p:spPr>
          <a:xfrm>
            <a:off x="6197600" y="1471613"/>
            <a:ext cx="5384800" cy="4039200"/>
          </a:xfrm>
        </p:spPr>
        <p:txBody>
          <a:bodyPr>
            <a:normAutofit/>
          </a:bodyPr>
          <a:lstStyle>
            <a:lvl1pPr>
              <a:defRPr sz="1600"/>
            </a:lvl1pPr>
          </a:lstStyle>
          <a:p>
            <a:r>
              <a:rPr lang="en-US" dirty="0"/>
              <a:t>Click icon to add SmartArt graphic</a:t>
            </a:r>
          </a:p>
        </p:txBody>
      </p:sp>
      <p:sp>
        <p:nvSpPr>
          <p:cNvPr id="11" name="Text Placeholder 13"/>
          <p:cNvSpPr>
            <a:spLocks noGrp="1"/>
          </p:cNvSpPr>
          <p:nvPr>
            <p:ph type="body" sz="quarter" idx="18"/>
          </p:nvPr>
        </p:nvSpPr>
        <p:spPr>
          <a:xfrm>
            <a:off x="711200" y="4631071"/>
            <a:ext cx="5283200" cy="1176007"/>
          </a:xfrm>
        </p:spPr>
        <p:txBody>
          <a:bodyPr>
            <a:normAutofit/>
          </a:bodyPr>
          <a:lstStyle>
            <a:lvl1pPr marL="0" indent="0">
              <a:lnSpc>
                <a:spcPct val="110000"/>
              </a:lnSpc>
              <a:buFontTx/>
              <a:buNone/>
              <a:defRPr lang="en-US" sz="1600" kern="1200" baseline="0" dirty="0" smtClean="0">
                <a:solidFill>
                  <a:schemeClr val="tx1"/>
                </a:solidFill>
                <a:latin typeface="Helvetica" pitchFamily="34" charset="0"/>
                <a:ea typeface="+mn-ea"/>
                <a:cs typeface="+mn-cs"/>
              </a:defRPr>
            </a:lvl1pPr>
            <a:lvl2pPr marL="609585" indent="0">
              <a:buFontTx/>
              <a:buNone/>
              <a:defRPr lang="en-US" sz="2400" kern="1200" dirty="0" smtClean="0">
                <a:solidFill>
                  <a:schemeClr val="tx1"/>
                </a:solidFill>
                <a:latin typeface="+mn-lt"/>
                <a:ea typeface="+mn-ea"/>
                <a:cs typeface="+mn-cs"/>
              </a:defRPr>
            </a:lvl2pPr>
            <a:lvl3pPr marL="1219170" indent="0">
              <a:buFontTx/>
              <a:buNone/>
              <a:defRPr lang="en-US" sz="2400" b="1" kern="1200" dirty="0" smtClean="0">
                <a:solidFill>
                  <a:schemeClr val="tx1"/>
                </a:solidFill>
                <a:latin typeface="+mn-lt"/>
                <a:ea typeface="+mn-ea"/>
                <a:cs typeface="+mn-cs"/>
              </a:defRPr>
            </a:lvl3pPr>
            <a:lvl4pPr marL="1828754" indent="0">
              <a:buFontTx/>
              <a:buNone/>
              <a:defRPr lang="en-US" sz="2400" kern="1200" dirty="0" smtClean="0">
                <a:solidFill>
                  <a:schemeClr val="tx1"/>
                </a:solidFill>
                <a:latin typeface="+mn-lt"/>
                <a:ea typeface="+mn-ea"/>
                <a:cs typeface="+mn-cs"/>
              </a:defRPr>
            </a:lvl4pPr>
            <a:lvl5pPr marL="2438339" indent="0">
              <a:buFontTx/>
              <a:buNone/>
              <a:defRPr lang="en-US" sz="2400" kern="1200" dirty="0">
                <a:solidFill>
                  <a:schemeClr val="tx1"/>
                </a:solidFill>
                <a:latin typeface="+mn-lt"/>
                <a:ea typeface="+mn-ea"/>
                <a:cs typeface="+mn-cs"/>
              </a:defRPr>
            </a:lvl5pPr>
          </a:lstStyle>
          <a:p>
            <a:pPr lvl="0"/>
            <a:r>
              <a:rPr lang="en-US"/>
              <a:t>Click to edit Master text styles</a:t>
            </a:r>
          </a:p>
        </p:txBody>
      </p:sp>
      <p:sp>
        <p:nvSpPr>
          <p:cNvPr id="2" name="Footer Placeholder 1"/>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388714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711200" y="1422620"/>
            <a:ext cx="3367315" cy="4394200"/>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7" name="Content Placeholder 2"/>
          <p:cNvSpPr>
            <a:spLocks noGrp="1"/>
          </p:cNvSpPr>
          <p:nvPr>
            <p:ph sz="quarter" idx="19"/>
          </p:nvPr>
        </p:nvSpPr>
        <p:spPr>
          <a:xfrm>
            <a:off x="4521200" y="1471615"/>
            <a:ext cx="3251200" cy="4335463"/>
          </a:xfrm>
        </p:spPr>
        <p:txBody>
          <a:bodyPr vert="horz" lIns="91440" tIns="45720" rIns="91440" bIns="45720" rtlCol="0">
            <a:noAutofit/>
          </a:bodyPr>
          <a:lstStyle>
            <a:lvl1pPr marL="0" indent="0">
              <a:lnSpc>
                <a:spcPct val="110000"/>
              </a:lnSpc>
              <a:spcBef>
                <a:spcPts val="0"/>
              </a:spcBef>
              <a:spcAft>
                <a:spcPts val="0"/>
              </a:spcAft>
              <a:buFontTx/>
              <a:buNone/>
              <a:defRPr lang="en-US" sz="1600" dirty="0"/>
            </a:lvl1pPr>
          </a:lstStyle>
          <a:p>
            <a:pPr marL="0" lvl="0" indent="0">
              <a:spcBef>
                <a:spcPts val="0"/>
              </a:spcBef>
              <a:spcAft>
                <a:spcPts val="0"/>
              </a:spcAft>
              <a:buFontTx/>
              <a:buNone/>
            </a:pPr>
            <a:r>
              <a:rPr lang="en-US"/>
              <a:t>Click to edit Master text styles</a:t>
            </a:r>
          </a:p>
        </p:txBody>
      </p:sp>
      <p:sp>
        <p:nvSpPr>
          <p:cNvPr id="18" name="Content Placeholder 2"/>
          <p:cNvSpPr>
            <a:spLocks noGrp="1"/>
          </p:cNvSpPr>
          <p:nvPr>
            <p:ph sz="quarter" idx="20"/>
          </p:nvPr>
        </p:nvSpPr>
        <p:spPr>
          <a:xfrm>
            <a:off x="8331200" y="1471615"/>
            <a:ext cx="3251200" cy="4335463"/>
          </a:xfrm>
        </p:spPr>
        <p:txBody>
          <a:bodyPr vert="horz" lIns="91440" tIns="45720" rIns="91440" bIns="45720" rtlCol="0">
            <a:noAutofit/>
          </a:bodyPr>
          <a:lstStyle>
            <a:lvl1pPr marL="0" indent="0">
              <a:lnSpc>
                <a:spcPct val="110000"/>
              </a:lnSpc>
              <a:spcBef>
                <a:spcPts val="0"/>
              </a:spcBef>
              <a:spcAft>
                <a:spcPts val="0"/>
              </a:spcAft>
              <a:buFontTx/>
              <a:buNone/>
              <a:defRPr lang="en-US" sz="1600"/>
            </a:lvl1pPr>
          </a:lstStyle>
          <a:p>
            <a:pPr marL="0" lvl="0" indent="0">
              <a:spcBef>
                <a:spcPts val="0"/>
              </a:spcBef>
              <a:buFontTx/>
              <a:buNone/>
            </a:pPr>
            <a:r>
              <a:rPr lang="en-US"/>
              <a:t>Click to edit Master text styles</a:t>
            </a:r>
          </a:p>
        </p:txBody>
      </p:sp>
      <p:sp>
        <p:nvSpPr>
          <p:cNvPr id="2" name="Footer Placeholder 1"/>
          <p:cNvSpPr>
            <a:spLocks noGrp="1"/>
          </p:cNvSpPr>
          <p:nvPr>
            <p:ph type="ftr" sz="quarter" idx="22"/>
          </p:nvPr>
        </p:nvSpPr>
        <p:spPr/>
        <p:txBody>
          <a:bodyPr/>
          <a:lstStyle/>
          <a:p>
            <a:endParaRPr lang="en-GB" dirty="0"/>
          </a:p>
        </p:txBody>
      </p:sp>
    </p:spTree>
    <p:extLst>
      <p:ext uri="{BB962C8B-B14F-4D97-AF65-F5344CB8AC3E}">
        <p14:creationId xmlns:p14="http://schemas.microsoft.com/office/powerpoint/2010/main" val="4375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list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2" name="Text Placeholder 11"/>
          <p:cNvSpPr>
            <a:spLocks noGrp="1"/>
          </p:cNvSpPr>
          <p:nvPr>
            <p:ph type="body" sz="quarter" idx="13"/>
          </p:nvPr>
        </p:nvSpPr>
        <p:spPr>
          <a:xfrm>
            <a:off x="711200" y="1536700"/>
            <a:ext cx="4978400" cy="660400"/>
          </a:xfrm>
        </p:spPr>
        <p:txBody>
          <a:bodyPr>
            <a:no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721600" y="1582807"/>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23" name="Text Placeholder 13"/>
          <p:cNvSpPr>
            <a:spLocks noGrp="1"/>
          </p:cNvSpPr>
          <p:nvPr>
            <p:ph type="body" sz="quarter" idx="15"/>
          </p:nvPr>
        </p:nvSpPr>
        <p:spPr>
          <a:xfrm>
            <a:off x="711200" y="2225455"/>
            <a:ext cx="4978400" cy="3581620"/>
          </a:xfrm>
        </p:spPr>
        <p:txBody>
          <a:bodyPr vert="horz" lIns="91440" tIns="45720" rIns="91440" bIns="45720" rtlCol="0">
            <a:normAutofit/>
          </a:bodyPr>
          <a:lstStyle>
            <a:lvl1pPr marL="0" indent="0">
              <a:lnSpc>
                <a:spcPct val="110000"/>
              </a:lnSpc>
              <a:buFontTx/>
              <a:buNone/>
              <a:defRPr lang="en-US" sz="1600" dirty="0" smtClean="0"/>
            </a:lvl1pPr>
            <a:lvl2pPr marL="0" indent="0">
              <a:lnSpc>
                <a:spcPct val="110000"/>
              </a:lnSpc>
              <a:buFontTx/>
              <a:buNone/>
              <a:defRPr lang="en-US" sz="1600" dirty="0" smtClean="0"/>
            </a:lvl2pPr>
            <a:lvl3pPr marL="0" indent="0">
              <a:lnSpc>
                <a:spcPct val="110000"/>
              </a:lnSpc>
              <a:buFontTx/>
              <a:buNone/>
              <a:defRPr lang="en-US" sz="1600" dirty="0" smtClean="0"/>
            </a:lvl3pPr>
            <a:lvl4pPr marL="0" indent="0">
              <a:lnSpc>
                <a:spcPct val="110000"/>
              </a:lnSpc>
              <a:buFontTx/>
              <a:buNone/>
              <a:defRPr lang="en-US" sz="1600" dirty="0" smtClean="0"/>
            </a:lvl4pPr>
            <a:lvl5pPr marL="0" indent="0">
              <a:lnSpc>
                <a:spcPct val="110000"/>
              </a:lnSpc>
              <a:buFontTx/>
              <a:buNone/>
              <a:defRPr lang="en-US" sz="1600" dirty="0"/>
            </a:lvl5pPr>
          </a:lstStyle>
          <a:p>
            <a:pPr marL="0" lvl="0" indent="0">
              <a:spcBef>
                <a:spcPts val="0"/>
              </a:spcBef>
              <a:spcAft>
                <a:spcPts val="0"/>
              </a:spcAft>
              <a:buFontTx/>
              <a:buNone/>
            </a:pPr>
            <a:r>
              <a:rPr lang="en-US"/>
              <a:t>Click to edit Master text styles</a:t>
            </a:r>
          </a:p>
          <a:p>
            <a:pPr marL="0" lvl="1" indent="0">
              <a:spcBef>
                <a:spcPts val="0"/>
              </a:spcBef>
              <a:spcAft>
                <a:spcPts val="0"/>
              </a:spcAft>
              <a:buFontTx/>
              <a:buNone/>
            </a:pPr>
            <a:r>
              <a:rPr lang="en-US"/>
              <a:t>Second level</a:t>
            </a:r>
          </a:p>
          <a:p>
            <a:pPr marL="0" lvl="2" indent="0">
              <a:spcBef>
                <a:spcPts val="0"/>
              </a:spcBef>
              <a:spcAft>
                <a:spcPts val="0"/>
              </a:spcAft>
              <a:buFontTx/>
              <a:buNone/>
            </a:pPr>
            <a:r>
              <a:rPr lang="en-US"/>
              <a:t>Third level</a:t>
            </a:r>
          </a:p>
          <a:p>
            <a:pPr marL="0" lvl="3" indent="0">
              <a:spcBef>
                <a:spcPts val="0"/>
              </a:spcBef>
              <a:spcAft>
                <a:spcPts val="0"/>
              </a:spcAft>
              <a:buFontTx/>
              <a:buNone/>
            </a:pPr>
            <a:r>
              <a:rPr lang="en-US"/>
              <a:t>Fourth level</a:t>
            </a:r>
          </a:p>
          <a:p>
            <a:pPr marL="0" lvl="4" indent="0">
              <a:spcBef>
                <a:spcPts val="0"/>
              </a:spcBef>
              <a:spcAft>
                <a:spcPts val="0"/>
              </a:spcAft>
              <a:buFontTx/>
              <a:buNone/>
            </a:pPr>
            <a:r>
              <a:rPr lang="en-US"/>
              <a:t>Fifth level</a:t>
            </a:r>
          </a:p>
        </p:txBody>
      </p:sp>
      <p:sp>
        <p:nvSpPr>
          <p:cNvPr id="24" name="Text Placeholder 13"/>
          <p:cNvSpPr>
            <a:spLocks noGrp="1"/>
          </p:cNvSpPr>
          <p:nvPr>
            <p:ph type="body" sz="quarter" idx="16"/>
          </p:nvPr>
        </p:nvSpPr>
        <p:spPr>
          <a:xfrm>
            <a:off x="7728688" y="3060703"/>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25" name="Text Placeholder 13"/>
          <p:cNvSpPr>
            <a:spLocks noGrp="1"/>
          </p:cNvSpPr>
          <p:nvPr>
            <p:ph type="body" sz="quarter" idx="17"/>
          </p:nvPr>
        </p:nvSpPr>
        <p:spPr>
          <a:xfrm>
            <a:off x="7726325" y="4535103"/>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32" name="Oval 31"/>
          <p:cNvSpPr>
            <a:spLocks noChangeAspect="1"/>
          </p:cNvSpPr>
          <p:nvPr userDrawn="1"/>
        </p:nvSpPr>
        <p:spPr>
          <a:xfrm>
            <a:off x="6278967" y="1582807"/>
            <a:ext cx="1128684" cy="112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33" name="Oval 32"/>
          <p:cNvSpPr>
            <a:spLocks noChangeAspect="1"/>
          </p:cNvSpPr>
          <p:nvPr userDrawn="1"/>
        </p:nvSpPr>
        <p:spPr>
          <a:xfrm>
            <a:off x="6278967" y="3017647"/>
            <a:ext cx="1128684" cy="112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34" name="Oval 33"/>
          <p:cNvSpPr>
            <a:spLocks noChangeAspect="1"/>
          </p:cNvSpPr>
          <p:nvPr userDrawn="1"/>
        </p:nvSpPr>
        <p:spPr>
          <a:xfrm>
            <a:off x="6278967" y="4480639"/>
            <a:ext cx="1128684" cy="112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2" name="Footer Placeholder 1"/>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9142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304A-2DBD-4BD7-BD64-0A973F785A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5AB9CF-401C-41B9-9DE8-EB6AD9836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58D5B3-1DD8-4972-9F6E-D220941BD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AE555A-10BE-4467-8360-08E075B66DAC}"/>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6" name="Footer Placeholder 5">
            <a:extLst>
              <a:ext uri="{FF2B5EF4-FFF2-40B4-BE49-F238E27FC236}">
                <a16:creationId xmlns:a16="http://schemas.microsoft.com/office/drawing/2014/main" id="{06AF6B8C-6978-4585-B79D-9F1ACBD939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BE24A-DF3A-4291-9DB5-65A8820B5AE1}"/>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260222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con list layou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2" name="Text Placeholder 11"/>
          <p:cNvSpPr>
            <a:spLocks noGrp="1"/>
          </p:cNvSpPr>
          <p:nvPr>
            <p:ph type="body" sz="quarter" idx="13"/>
          </p:nvPr>
        </p:nvSpPr>
        <p:spPr>
          <a:xfrm>
            <a:off x="711200" y="1536700"/>
            <a:ext cx="4978400" cy="660400"/>
          </a:xfrm>
        </p:spPr>
        <p:txBody>
          <a:bodyPr>
            <a:noAutofit/>
          </a:bodyPr>
          <a:lstStyle>
            <a:lvl1pPr marL="0" indent="0">
              <a:spcBef>
                <a:spcPts val="0"/>
              </a:spcBef>
              <a:buFontTx/>
              <a:buNone/>
              <a:defRPr lang="en-US" sz="2133" kern="1200" baseline="0" dirty="0" smtClean="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Click to edit Master text styles</a:t>
            </a:r>
          </a:p>
        </p:txBody>
      </p:sp>
      <p:sp>
        <p:nvSpPr>
          <p:cNvPr id="14" name="Text Placeholder 13"/>
          <p:cNvSpPr>
            <a:spLocks noGrp="1"/>
          </p:cNvSpPr>
          <p:nvPr>
            <p:ph type="body" sz="quarter" idx="14"/>
          </p:nvPr>
        </p:nvSpPr>
        <p:spPr>
          <a:xfrm>
            <a:off x="7721600" y="1582807"/>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24" name="Text Placeholder 13"/>
          <p:cNvSpPr>
            <a:spLocks noGrp="1"/>
          </p:cNvSpPr>
          <p:nvPr>
            <p:ph type="body" sz="quarter" idx="16"/>
          </p:nvPr>
        </p:nvSpPr>
        <p:spPr>
          <a:xfrm>
            <a:off x="7728688" y="3060703"/>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25" name="Text Placeholder 13"/>
          <p:cNvSpPr>
            <a:spLocks noGrp="1"/>
          </p:cNvSpPr>
          <p:nvPr>
            <p:ph type="body" sz="quarter" idx="17"/>
          </p:nvPr>
        </p:nvSpPr>
        <p:spPr>
          <a:xfrm>
            <a:off x="7726325" y="4535103"/>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32" name="Oval 31"/>
          <p:cNvSpPr>
            <a:spLocks noChangeAspect="1"/>
          </p:cNvSpPr>
          <p:nvPr userDrawn="1"/>
        </p:nvSpPr>
        <p:spPr>
          <a:xfrm>
            <a:off x="6278965" y="1582807"/>
            <a:ext cx="1128000" cy="112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33" name="Oval 32"/>
          <p:cNvSpPr>
            <a:spLocks noChangeAspect="1"/>
          </p:cNvSpPr>
          <p:nvPr userDrawn="1"/>
        </p:nvSpPr>
        <p:spPr>
          <a:xfrm>
            <a:off x="6278965" y="3031723"/>
            <a:ext cx="1128000" cy="112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34" name="Oval 33"/>
          <p:cNvSpPr>
            <a:spLocks noChangeAspect="1"/>
          </p:cNvSpPr>
          <p:nvPr userDrawn="1"/>
        </p:nvSpPr>
        <p:spPr>
          <a:xfrm>
            <a:off x="6278965" y="4480639"/>
            <a:ext cx="1128000" cy="112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17" name="Content Placeholder 2"/>
          <p:cNvSpPr>
            <a:spLocks noGrp="1"/>
          </p:cNvSpPr>
          <p:nvPr>
            <p:ph sz="quarter" idx="18"/>
          </p:nvPr>
        </p:nvSpPr>
        <p:spPr>
          <a:xfrm>
            <a:off x="711200" y="2222503"/>
            <a:ext cx="4978400" cy="3584575"/>
          </a:xfrm>
        </p:spPr>
        <p:txBody>
          <a:bodyPr vert="horz" lIns="91440" tIns="45720" rIns="91440" bIns="45720" rtlCol="0">
            <a:normAutofit/>
          </a:bodyPr>
          <a:lstStyle>
            <a:lvl1pPr marL="0" indent="0">
              <a:spcBef>
                <a:spcPts val="0"/>
              </a:spcBef>
              <a:spcAft>
                <a:spcPts val="0"/>
              </a:spcAft>
              <a:buFontTx/>
              <a:buNone/>
              <a:defRPr lang="en-US" sz="1600" kern="1200" dirty="0" smtClean="0">
                <a:solidFill>
                  <a:schemeClr val="tx1"/>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Click to edit Master text styles</a:t>
            </a:r>
          </a:p>
        </p:txBody>
      </p:sp>
      <p:sp>
        <p:nvSpPr>
          <p:cNvPr id="2" name="Footer Placeholder 1"/>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159038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list with image">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4" name="Text Placeholder 13"/>
          <p:cNvSpPr>
            <a:spLocks noGrp="1"/>
          </p:cNvSpPr>
          <p:nvPr>
            <p:ph type="body" sz="quarter" idx="14"/>
          </p:nvPr>
        </p:nvSpPr>
        <p:spPr>
          <a:xfrm>
            <a:off x="7721600" y="1580074"/>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24" name="Text Placeholder 13"/>
          <p:cNvSpPr>
            <a:spLocks noGrp="1"/>
          </p:cNvSpPr>
          <p:nvPr>
            <p:ph type="body" sz="quarter" idx="16"/>
          </p:nvPr>
        </p:nvSpPr>
        <p:spPr>
          <a:xfrm>
            <a:off x="7728688" y="3057967"/>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25" name="Text Placeholder 13"/>
          <p:cNvSpPr>
            <a:spLocks noGrp="1"/>
          </p:cNvSpPr>
          <p:nvPr>
            <p:ph type="body" sz="quarter" idx="17"/>
          </p:nvPr>
        </p:nvSpPr>
        <p:spPr>
          <a:xfrm>
            <a:off x="7726325" y="4532367"/>
            <a:ext cx="3860800" cy="1242188"/>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spcAft>
                <a:spcPts val="0"/>
              </a:spcAft>
              <a:buFontTx/>
              <a:buNone/>
            </a:pPr>
            <a:r>
              <a:rPr lang="en-US"/>
              <a:t>Click to edit Master text styles</a:t>
            </a:r>
          </a:p>
        </p:txBody>
      </p:sp>
      <p:sp>
        <p:nvSpPr>
          <p:cNvPr id="32" name="Oval 31"/>
          <p:cNvSpPr>
            <a:spLocks noChangeAspect="1"/>
          </p:cNvSpPr>
          <p:nvPr userDrawn="1"/>
        </p:nvSpPr>
        <p:spPr>
          <a:xfrm>
            <a:off x="6278965" y="1580072"/>
            <a:ext cx="1128000" cy="112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33" name="Oval 32"/>
          <p:cNvSpPr>
            <a:spLocks noChangeAspect="1"/>
          </p:cNvSpPr>
          <p:nvPr userDrawn="1"/>
        </p:nvSpPr>
        <p:spPr>
          <a:xfrm>
            <a:off x="6278965" y="3028989"/>
            <a:ext cx="1128000" cy="112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34" name="Oval 33"/>
          <p:cNvSpPr>
            <a:spLocks noChangeAspect="1"/>
          </p:cNvSpPr>
          <p:nvPr userDrawn="1"/>
        </p:nvSpPr>
        <p:spPr>
          <a:xfrm>
            <a:off x="6278965" y="4477905"/>
            <a:ext cx="1128000" cy="112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19" name="Picture Placeholder 2"/>
          <p:cNvSpPr>
            <a:spLocks noGrp="1"/>
          </p:cNvSpPr>
          <p:nvPr>
            <p:ph type="pic" sz="quarter" idx="15"/>
          </p:nvPr>
        </p:nvSpPr>
        <p:spPr>
          <a:xfrm>
            <a:off x="812800" y="1381568"/>
            <a:ext cx="4775200" cy="4425509"/>
          </a:xfrm>
          <a:solidFill>
            <a:schemeClr val="bg1">
              <a:lumMod val="65000"/>
            </a:schemeClr>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latin typeface="Helvetica" pitchFamily="34" charset="0"/>
              </a:defRPr>
            </a:lvl1pPr>
          </a:lstStyle>
          <a:p>
            <a:pPr marL="0" lvl="0" algn="ctr"/>
            <a:r>
              <a:rPr lang="en-US" dirty="0"/>
              <a:t>Click icon to add picture</a:t>
            </a:r>
          </a:p>
        </p:txBody>
      </p:sp>
      <p:sp>
        <p:nvSpPr>
          <p:cNvPr id="2" name="Footer Placeholder 1"/>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1867674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 Lists">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6" name="Content Placeholder 2"/>
          <p:cNvSpPr>
            <a:spLocks noGrp="1"/>
          </p:cNvSpPr>
          <p:nvPr>
            <p:ph idx="1"/>
          </p:nvPr>
        </p:nvSpPr>
        <p:spPr>
          <a:xfrm>
            <a:off x="731520" y="2445343"/>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solidFill>
                  <a:srgbClr val="000000"/>
                </a:solidFill>
              </a:defRPr>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17" name="Oval 16"/>
          <p:cNvSpPr/>
          <p:nvPr userDrawn="1"/>
        </p:nvSpPr>
        <p:spPr>
          <a:xfrm>
            <a:off x="1625600" y="1520732"/>
            <a:ext cx="960000" cy="9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18" name="Oval 17"/>
          <p:cNvSpPr/>
          <p:nvPr userDrawn="1"/>
        </p:nvSpPr>
        <p:spPr>
          <a:xfrm>
            <a:off x="5408271" y="1520732"/>
            <a:ext cx="960000" cy="9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19" name="Oval 18"/>
          <p:cNvSpPr/>
          <p:nvPr userDrawn="1"/>
        </p:nvSpPr>
        <p:spPr>
          <a:xfrm>
            <a:off x="9042400" y="1520732"/>
            <a:ext cx="960000" cy="9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20" name="Oval 19"/>
          <p:cNvSpPr/>
          <p:nvPr userDrawn="1"/>
        </p:nvSpPr>
        <p:spPr>
          <a:xfrm>
            <a:off x="1625600" y="3882932"/>
            <a:ext cx="960000" cy="9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21" name="Oval 20"/>
          <p:cNvSpPr/>
          <p:nvPr userDrawn="1"/>
        </p:nvSpPr>
        <p:spPr>
          <a:xfrm>
            <a:off x="5408271" y="3882932"/>
            <a:ext cx="960000" cy="9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22" name="Oval 21"/>
          <p:cNvSpPr/>
          <p:nvPr userDrawn="1"/>
        </p:nvSpPr>
        <p:spPr>
          <a:xfrm>
            <a:off x="9042400" y="3882932"/>
            <a:ext cx="960000" cy="9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latin typeface="Helvetica" pitchFamily="34" charset="0"/>
            </a:endParaRPr>
          </a:p>
        </p:txBody>
      </p:sp>
      <p:sp>
        <p:nvSpPr>
          <p:cNvPr id="23" name="Content Placeholder 2"/>
          <p:cNvSpPr>
            <a:spLocks noGrp="1"/>
          </p:cNvSpPr>
          <p:nvPr>
            <p:ph idx="10"/>
          </p:nvPr>
        </p:nvSpPr>
        <p:spPr>
          <a:xfrm>
            <a:off x="4425231" y="2440239"/>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solidFill>
                  <a:srgbClr val="000000"/>
                </a:solidFill>
              </a:defRPr>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4" name="Content Placeholder 2"/>
          <p:cNvSpPr>
            <a:spLocks noGrp="1"/>
          </p:cNvSpPr>
          <p:nvPr>
            <p:ph idx="11"/>
          </p:nvPr>
        </p:nvSpPr>
        <p:spPr>
          <a:xfrm>
            <a:off x="8118941" y="2435135"/>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solidFill>
                  <a:srgbClr val="000000"/>
                </a:solidFill>
              </a:defRPr>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5" name="Content Placeholder 2"/>
          <p:cNvSpPr>
            <a:spLocks noGrp="1"/>
          </p:cNvSpPr>
          <p:nvPr>
            <p:ph idx="12"/>
          </p:nvPr>
        </p:nvSpPr>
        <p:spPr>
          <a:xfrm>
            <a:off x="731520" y="4848133"/>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solidFill>
                  <a:srgbClr val="000000"/>
                </a:solidFill>
              </a:defRPr>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6" name="Content Placeholder 2"/>
          <p:cNvSpPr>
            <a:spLocks noGrp="1"/>
          </p:cNvSpPr>
          <p:nvPr>
            <p:ph idx="14"/>
          </p:nvPr>
        </p:nvSpPr>
        <p:spPr>
          <a:xfrm>
            <a:off x="4425231" y="4845437"/>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solidFill>
                  <a:srgbClr val="000000"/>
                </a:solidFill>
              </a:defRPr>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7" name="Content Placeholder 2"/>
          <p:cNvSpPr>
            <a:spLocks noGrp="1"/>
          </p:cNvSpPr>
          <p:nvPr>
            <p:ph idx="15"/>
          </p:nvPr>
        </p:nvSpPr>
        <p:spPr>
          <a:xfrm>
            <a:off x="8118941" y="4845436"/>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solidFill>
                  <a:srgbClr val="000000"/>
                </a:solidFill>
              </a:defRPr>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 name="Footer Placeholder 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372652168"/>
      </p:ext>
    </p:extLst>
  </p:cSld>
  <p:clrMapOvr>
    <a:masterClrMapping/>
  </p:clrMapOvr>
  <p:extLst>
    <p:ext uri="{DCECCB84-F9BA-43D5-87BE-67443E8EF086}">
      <p15:sldGuideLst xmlns:p15="http://schemas.microsoft.com/office/powerpoint/2012/main">
        <p15:guide id="1" orient="horz" pos="1620">
          <p15:clr>
            <a:srgbClr val="FBAE40"/>
          </p15:clr>
        </p15:guide>
        <p15:guide id="2" pos="4532">
          <p15:clr>
            <a:srgbClr val="FBAE40"/>
          </p15:clr>
        </p15:guide>
        <p15:guide id="3" pos="273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con Lists">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16" name="Content Placeholder 2"/>
          <p:cNvSpPr>
            <a:spLocks noGrp="1"/>
          </p:cNvSpPr>
          <p:nvPr>
            <p:ph idx="1"/>
          </p:nvPr>
        </p:nvSpPr>
        <p:spPr>
          <a:xfrm>
            <a:off x="731520" y="2448609"/>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3" name="Content Placeholder 2"/>
          <p:cNvSpPr>
            <a:spLocks noGrp="1"/>
          </p:cNvSpPr>
          <p:nvPr>
            <p:ph idx="10"/>
          </p:nvPr>
        </p:nvSpPr>
        <p:spPr>
          <a:xfrm>
            <a:off x="4425231" y="2445913"/>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4" name="Content Placeholder 2"/>
          <p:cNvSpPr>
            <a:spLocks noGrp="1"/>
          </p:cNvSpPr>
          <p:nvPr>
            <p:ph idx="11"/>
          </p:nvPr>
        </p:nvSpPr>
        <p:spPr>
          <a:xfrm>
            <a:off x="8118941" y="2438401"/>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5" name="Content Placeholder 2"/>
          <p:cNvSpPr>
            <a:spLocks noGrp="1"/>
          </p:cNvSpPr>
          <p:nvPr>
            <p:ph idx="12"/>
          </p:nvPr>
        </p:nvSpPr>
        <p:spPr>
          <a:xfrm>
            <a:off x="731520" y="4851400"/>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6" name="Content Placeholder 2"/>
          <p:cNvSpPr>
            <a:spLocks noGrp="1"/>
          </p:cNvSpPr>
          <p:nvPr>
            <p:ph idx="14"/>
          </p:nvPr>
        </p:nvSpPr>
        <p:spPr>
          <a:xfrm>
            <a:off x="4425231" y="4848704"/>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7" name="Content Placeholder 2"/>
          <p:cNvSpPr>
            <a:spLocks noGrp="1"/>
          </p:cNvSpPr>
          <p:nvPr>
            <p:ph idx="15"/>
          </p:nvPr>
        </p:nvSpPr>
        <p:spPr>
          <a:xfrm>
            <a:off x="8118941" y="4848704"/>
            <a:ext cx="2926080" cy="960000"/>
          </a:xfrm>
        </p:spPr>
        <p:txBody>
          <a:bodyPr vert="horz" lIns="91440" tIns="45720" rIns="91440" bIns="45720" rtlCol="0">
            <a:normAutofit/>
          </a:bodyPr>
          <a:lstStyle>
            <a:lvl1pPr marL="0" indent="0" algn="ctr">
              <a:spcAft>
                <a:spcPts val="0"/>
              </a:spcAft>
              <a:buFont typeface="Arial" panose="020B0604020202020204" pitchFamily="34" charset="0"/>
              <a:buNone/>
              <a:defRPr lang="en-US" sz="1600" smtClean="0"/>
            </a:lvl1pPr>
            <a:lvl2pPr marL="1219170" indent="-609585">
              <a:spcAft>
                <a:spcPts val="2400"/>
              </a:spcAft>
              <a:buFont typeface="Wingdings" pitchFamily="2" charset="2"/>
              <a:buChar char="ü"/>
              <a:defRPr lang="en-US" sz="1600" smtClean="0"/>
            </a:lvl2pPr>
            <a:lvl3pPr marL="1676358" indent="-457189">
              <a:spcAft>
                <a:spcPts val="2400"/>
              </a:spcAft>
              <a:buFont typeface="Wingdings" pitchFamily="2" charset="2"/>
              <a:buChar char="ü"/>
              <a:defRPr lang="en-US" sz="1600" smtClean="0"/>
            </a:lvl3pPr>
            <a:lvl4pPr marL="2285943" indent="-457189">
              <a:spcAft>
                <a:spcPts val="2400"/>
              </a:spcAft>
              <a:buFont typeface="Wingdings" pitchFamily="2" charset="2"/>
              <a:buChar char="ü"/>
              <a:defRPr lang="en-US" sz="1600" smtClean="0"/>
            </a:lvl4pPr>
            <a:lvl5pPr marL="2895528" indent="-457189">
              <a:spcAft>
                <a:spcPts val="2400"/>
              </a:spcAft>
              <a:buFont typeface="Wingdings" pitchFamily="2" charset="2"/>
              <a:buChar char="ü"/>
              <a:defRPr lang="en-US" sz="1600"/>
            </a:lvl5pPr>
          </a:lstStyle>
          <a:p>
            <a:pPr lvl="0"/>
            <a:r>
              <a:rPr lang="en-US"/>
              <a:t>Click to edit Master text styles</a:t>
            </a:r>
          </a:p>
        </p:txBody>
      </p:sp>
      <p:sp>
        <p:nvSpPr>
          <p:cNvPr id="2" name="Footer Placeholder 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865354526"/>
      </p:ext>
    </p:extLst>
  </p:cSld>
  <p:clrMapOvr>
    <a:masterClrMapping/>
  </p:clrMapOvr>
  <p:extLst>
    <p:ext uri="{DCECCB84-F9BA-43D5-87BE-67443E8EF086}">
      <p15:sldGuideLst xmlns:p15="http://schemas.microsoft.com/office/powerpoint/2012/main">
        <p15:guide id="1" orient="horz" pos="1620">
          <p15:clr>
            <a:srgbClr val="FBAE40"/>
          </p15:clr>
        </p15:guide>
        <p15:guide id="2" pos="4532">
          <p15:clr>
            <a:srgbClr val="FBAE40"/>
          </p15:clr>
        </p15:guide>
        <p15:guide id="3" pos="27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rvices - 6 text boxes">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0" y="1820672"/>
            <a:ext cx="2641600" cy="584200"/>
          </a:xfrm>
          <a:solidFill>
            <a:schemeClr val="tx2"/>
          </a:solidFill>
          <a:ln>
            <a:noFill/>
          </a:ln>
        </p:spPr>
        <p:txBody>
          <a:bodyPr tIns="45720" bIns="0" anchor="ctr" anchorCtr="0">
            <a:noAutofit/>
          </a:bodyPr>
          <a:lstStyle>
            <a:lvl1pPr marL="0" indent="0" algn="ctr">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14" name="Text Placeholder 13"/>
          <p:cNvSpPr>
            <a:spLocks noGrp="1"/>
          </p:cNvSpPr>
          <p:nvPr>
            <p:ph type="body" sz="quarter" idx="14"/>
          </p:nvPr>
        </p:nvSpPr>
        <p:spPr>
          <a:xfrm>
            <a:off x="580912" y="2430272"/>
            <a:ext cx="3149600" cy="1056000"/>
          </a:xfrm>
        </p:spPr>
        <p:txBody>
          <a:bodyPr vert="horz" lIns="91440" tIns="45720" rIns="91440" bIns="45720" rtlCol="0">
            <a:normAutofit/>
          </a:bodyPr>
          <a:lstStyle>
            <a:lvl1pPr marL="0" indent="0">
              <a:lnSpc>
                <a:spcPct val="110000"/>
              </a:lnSpc>
              <a:spcBef>
                <a:spcPts val="0"/>
              </a:spcBef>
              <a:buFontTx/>
              <a:buNone/>
              <a:defRPr lang="en-US" sz="1600" dirty="0" smtClean="0"/>
            </a:lvl1pPr>
            <a:lvl2pPr>
              <a:lnSpc>
                <a:spcPct val="110000"/>
              </a:lnSpc>
              <a:defRPr sz="1600"/>
            </a:lvl2pPr>
          </a:lstStyle>
          <a:p>
            <a:pPr marL="0" lvl="0" indent="0">
              <a:buFontTx/>
              <a:buNone/>
            </a:pPr>
            <a:r>
              <a:rPr lang="en-US"/>
              <a:t>Click to edit Master text styles</a:t>
            </a:r>
          </a:p>
          <a:p>
            <a:pPr marL="0" lvl="1" indent="0">
              <a:buFontTx/>
              <a:buNone/>
            </a:pPr>
            <a:r>
              <a:rPr lang="en-US"/>
              <a:t>Second level</a:t>
            </a:r>
          </a:p>
        </p:txBody>
      </p:sp>
      <p:sp>
        <p:nvSpPr>
          <p:cNvPr id="10" name="Text Placeholder 13"/>
          <p:cNvSpPr>
            <a:spLocks noGrp="1"/>
          </p:cNvSpPr>
          <p:nvPr>
            <p:ph type="body" sz="quarter" idx="15"/>
          </p:nvPr>
        </p:nvSpPr>
        <p:spPr>
          <a:xfrm>
            <a:off x="4441712" y="2430272"/>
            <a:ext cx="3475744" cy="1056000"/>
          </a:xfrm>
        </p:spPr>
        <p:txBody>
          <a:bodyPr vert="horz" lIns="91440" tIns="45720" rIns="91440" bIns="45720" rtlCol="0">
            <a:noAutofit/>
          </a:bodyPr>
          <a:lstStyle>
            <a:lvl1pPr marL="0" indent="0">
              <a:lnSpc>
                <a:spcPct val="110000"/>
              </a:lnSpc>
              <a:spcBef>
                <a:spcPts val="0"/>
              </a:spcBef>
              <a:buFontTx/>
              <a:buNone/>
              <a:defRPr lang="en-US" sz="1600" kern="1200" dirty="0">
                <a:solidFill>
                  <a:schemeClr val="tx1"/>
                </a:solidFill>
                <a:latin typeface="Helvetica" pitchFamily="34" charset="0"/>
                <a:ea typeface="+mn-ea"/>
                <a:cs typeface="+mn-cs"/>
              </a:defRPr>
            </a:lvl1pPr>
          </a:lstStyle>
          <a:p>
            <a:pPr marL="0" lvl="0" indent="0" algn="l" defTabSz="1219170" rtl="0" eaLnBrk="1" latinLnBrk="0" hangingPunct="1">
              <a:spcBef>
                <a:spcPct val="20000"/>
              </a:spcBef>
              <a:buFontTx/>
              <a:buNone/>
            </a:pPr>
            <a:r>
              <a:rPr lang="en-US"/>
              <a:t>Click to edit Master text styles</a:t>
            </a:r>
          </a:p>
        </p:txBody>
      </p:sp>
      <p:sp>
        <p:nvSpPr>
          <p:cNvPr id="11" name="Text Placeholder 11"/>
          <p:cNvSpPr>
            <a:spLocks noGrp="1"/>
          </p:cNvSpPr>
          <p:nvPr>
            <p:ph type="body" sz="quarter" idx="16" hasCustomPrompt="1"/>
          </p:nvPr>
        </p:nvSpPr>
        <p:spPr>
          <a:xfrm>
            <a:off x="4572000" y="1820672"/>
            <a:ext cx="2641600" cy="584200"/>
          </a:xfrm>
          <a:solidFill>
            <a:schemeClr val="tx2"/>
          </a:solidFill>
        </p:spPr>
        <p:txBody>
          <a:bodyPr tIns="45720" bIns="0" anchor="ctr" anchorCtr="0">
            <a:noAutofit/>
          </a:bodyPr>
          <a:lstStyle>
            <a:lvl1pPr marL="0" indent="0" algn="ctr">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24" name="Text Placeholder 13"/>
          <p:cNvSpPr>
            <a:spLocks noGrp="1"/>
          </p:cNvSpPr>
          <p:nvPr>
            <p:ph type="body" sz="quarter" idx="19"/>
          </p:nvPr>
        </p:nvSpPr>
        <p:spPr>
          <a:xfrm>
            <a:off x="580912" y="4334256"/>
            <a:ext cx="3149600" cy="1056000"/>
          </a:xfrm>
        </p:spPr>
        <p:txBody>
          <a:bodyPr vert="horz" lIns="91440" tIns="45720" rIns="91440" bIns="45720" rtlCol="0">
            <a:normAutofit/>
          </a:bodyPr>
          <a:lstStyle>
            <a:lvl1pPr marL="0" indent="0">
              <a:lnSpc>
                <a:spcPct val="110000"/>
              </a:lnSpc>
              <a:spcBef>
                <a:spcPts val="0"/>
              </a:spcBef>
              <a:buFontTx/>
              <a:buNone/>
              <a:defRPr lang="en-US" sz="1600" kern="1200" dirty="0" smtClean="0">
                <a:solidFill>
                  <a:schemeClr val="tx1"/>
                </a:solidFill>
                <a:latin typeface="Helvetica" pitchFamily="34" charset="0"/>
                <a:ea typeface="+mn-ea"/>
                <a:cs typeface="+mn-cs"/>
              </a:defRPr>
            </a:lvl1pPr>
            <a:lvl2pPr marL="349242" indent="-349242">
              <a:lnSpc>
                <a:spcPct val="110000"/>
              </a:lnSpc>
              <a:buFont typeface="HelveticaNeueLT Std Lt" pitchFamily="34" charset="0"/>
              <a:buChar char="‐"/>
              <a:defRPr sz="2133"/>
            </a:lvl2pPr>
            <a:lvl3pPr>
              <a:lnSpc>
                <a:spcPct val="110000"/>
              </a:lnSpc>
              <a:defRPr sz="2133"/>
            </a:lvl3pPr>
          </a:lstStyle>
          <a:p>
            <a:pPr marL="0" lvl="0" indent="0" algn="l" defTabSz="1219170" rtl="0" eaLnBrk="1" latinLnBrk="0" hangingPunct="1">
              <a:spcBef>
                <a:spcPct val="20000"/>
              </a:spcBef>
            </a:pPr>
            <a:r>
              <a:rPr lang="en-US"/>
              <a:t>Click to edit Master text styles</a:t>
            </a:r>
          </a:p>
        </p:txBody>
      </p:sp>
      <p:sp>
        <p:nvSpPr>
          <p:cNvPr id="25" name="Text Placeholder 13"/>
          <p:cNvSpPr>
            <a:spLocks noGrp="1"/>
          </p:cNvSpPr>
          <p:nvPr>
            <p:ph type="body" sz="quarter" idx="20"/>
          </p:nvPr>
        </p:nvSpPr>
        <p:spPr>
          <a:xfrm>
            <a:off x="4441711" y="4334256"/>
            <a:ext cx="3461055" cy="1056000"/>
          </a:xfrm>
        </p:spPr>
        <p:txBody>
          <a:bodyPr vert="horz" lIns="91440" tIns="45720" rIns="91440" bIns="45720" rtlCol="0">
            <a:normAutofit/>
          </a:bodyPr>
          <a:lstStyle>
            <a:lvl1pPr marL="0" indent="0">
              <a:lnSpc>
                <a:spcPct val="110000"/>
              </a:lnSpc>
              <a:spcBef>
                <a:spcPts val="0"/>
              </a:spcBef>
              <a:buFontTx/>
              <a:buNone/>
              <a:defRPr lang="en-US" sz="1600" kern="1200" dirty="0">
                <a:solidFill>
                  <a:schemeClr val="tx1"/>
                </a:solidFill>
                <a:latin typeface="Helvetica" pitchFamily="34" charset="0"/>
                <a:ea typeface="+mn-ea"/>
                <a:cs typeface="+mn-cs"/>
              </a:defRPr>
            </a:lvl1pPr>
          </a:lstStyle>
          <a:p>
            <a:pPr marL="0" lvl="0" indent="0" algn="l" defTabSz="1219170" rtl="0" eaLnBrk="1" latinLnBrk="0" hangingPunct="1">
              <a:spcBef>
                <a:spcPct val="20000"/>
              </a:spcBef>
              <a:buFontTx/>
              <a:buNone/>
            </a:pPr>
            <a:r>
              <a:rPr lang="en-US"/>
              <a:t>Click to edit Master text styles</a:t>
            </a:r>
          </a:p>
        </p:txBody>
      </p:sp>
      <p:sp>
        <p:nvSpPr>
          <p:cNvPr id="13" name="Text Placeholder 11"/>
          <p:cNvSpPr>
            <a:spLocks noGrp="1"/>
          </p:cNvSpPr>
          <p:nvPr>
            <p:ph type="body" sz="quarter" idx="21" hasCustomPrompt="1"/>
          </p:nvPr>
        </p:nvSpPr>
        <p:spPr>
          <a:xfrm>
            <a:off x="711200" y="3746809"/>
            <a:ext cx="2641600" cy="584200"/>
          </a:xfrm>
          <a:solidFill>
            <a:schemeClr val="tx2"/>
          </a:solidFill>
        </p:spPr>
        <p:txBody>
          <a:bodyPr tIns="45720" bIns="0" anchor="ctr" anchorCtr="0">
            <a:noAutofit/>
          </a:bodyPr>
          <a:lstStyle>
            <a:lvl1pPr marL="0" indent="0" algn="ctr">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15" name="Text Placeholder 11"/>
          <p:cNvSpPr>
            <a:spLocks noGrp="1"/>
          </p:cNvSpPr>
          <p:nvPr>
            <p:ph type="body" sz="quarter" idx="22" hasCustomPrompt="1"/>
          </p:nvPr>
        </p:nvSpPr>
        <p:spPr>
          <a:xfrm>
            <a:off x="4572000" y="3746809"/>
            <a:ext cx="2641600" cy="584200"/>
          </a:xfrm>
          <a:solidFill>
            <a:schemeClr val="tx2"/>
          </a:solidFill>
        </p:spPr>
        <p:txBody>
          <a:bodyPr tIns="45720" bIns="0" anchor="ctr" anchorCtr="0">
            <a:noAutofit/>
          </a:bodyPr>
          <a:lstStyle>
            <a:lvl1pPr marL="0" indent="0" algn="ctr">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23" name="Text Placeholder 13"/>
          <p:cNvSpPr>
            <a:spLocks noGrp="1"/>
          </p:cNvSpPr>
          <p:nvPr>
            <p:ph type="body" sz="quarter" idx="23"/>
          </p:nvPr>
        </p:nvSpPr>
        <p:spPr>
          <a:xfrm>
            <a:off x="8302512" y="2430272"/>
            <a:ext cx="3149600" cy="1056000"/>
          </a:xfrm>
        </p:spPr>
        <p:txBody>
          <a:bodyPr vert="horz" lIns="91440" tIns="45720" rIns="91440" bIns="45720" rtlCol="0">
            <a:normAutofit/>
          </a:bodyPr>
          <a:lstStyle>
            <a:lvl1pPr marL="0" indent="0">
              <a:lnSpc>
                <a:spcPct val="110000"/>
              </a:lnSpc>
              <a:spcBef>
                <a:spcPts val="0"/>
              </a:spcBef>
              <a:buFontTx/>
              <a:buNone/>
              <a:defRPr lang="en-US" sz="1600" kern="1200" dirty="0">
                <a:solidFill>
                  <a:schemeClr val="tx1"/>
                </a:solidFill>
                <a:latin typeface="Helvetica" pitchFamily="34" charset="0"/>
                <a:ea typeface="+mn-ea"/>
                <a:cs typeface="+mn-cs"/>
              </a:defRPr>
            </a:lvl1pPr>
          </a:lstStyle>
          <a:p>
            <a:pPr marL="0" lvl="0" indent="0" algn="l" defTabSz="1219170" rtl="0" eaLnBrk="1" latinLnBrk="0" hangingPunct="1">
              <a:spcBef>
                <a:spcPct val="20000"/>
              </a:spcBef>
              <a:buFontTx/>
              <a:buNone/>
            </a:pPr>
            <a:r>
              <a:rPr lang="en-US"/>
              <a:t>Click to edit Master text styles</a:t>
            </a:r>
          </a:p>
        </p:txBody>
      </p:sp>
      <p:sp>
        <p:nvSpPr>
          <p:cNvPr id="26" name="Text Placeholder 11"/>
          <p:cNvSpPr>
            <a:spLocks noGrp="1"/>
          </p:cNvSpPr>
          <p:nvPr>
            <p:ph type="body" sz="quarter" idx="24" hasCustomPrompt="1"/>
          </p:nvPr>
        </p:nvSpPr>
        <p:spPr>
          <a:xfrm>
            <a:off x="8432800" y="1841940"/>
            <a:ext cx="2641600" cy="584200"/>
          </a:xfrm>
          <a:solidFill>
            <a:schemeClr val="tx2"/>
          </a:solidFill>
        </p:spPr>
        <p:txBody>
          <a:bodyPr tIns="45720" bIns="0" anchor="ctr" anchorCtr="0">
            <a:noAutofit/>
          </a:bodyPr>
          <a:lstStyle>
            <a:lvl1pPr marL="0" indent="0" algn="ctr">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27" name="Text Placeholder 13"/>
          <p:cNvSpPr>
            <a:spLocks noGrp="1"/>
          </p:cNvSpPr>
          <p:nvPr>
            <p:ph type="body" sz="quarter" idx="25"/>
          </p:nvPr>
        </p:nvSpPr>
        <p:spPr>
          <a:xfrm>
            <a:off x="8302512" y="4355525"/>
            <a:ext cx="3149600" cy="1056000"/>
          </a:xfrm>
        </p:spPr>
        <p:txBody>
          <a:bodyPr vert="horz" lIns="91440" tIns="45720" rIns="91440" bIns="45720" rtlCol="0">
            <a:normAutofit/>
          </a:bodyPr>
          <a:lstStyle>
            <a:lvl1pPr marL="0" indent="0">
              <a:lnSpc>
                <a:spcPct val="110000"/>
              </a:lnSpc>
              <a:spcBef>
                <a:spcPts val="0"/>
              </a:spcBef>
              <a:buFontTx/>
              <a:buNone/>
              <a:defRPr lang="en-US" sz="1600" kern="1200" dirty="0">
                <a:solidFill>
                  <a:schemeClr val="tx1"/>
                </a:solidFill>
                <a:latin typeface="Helvetica" pitchFamily="34" charset="0"/>
                <a:ea typeface="+mn-ea"/>
                <a:cs typeface="+mn-cs"/>
              </a:defRPr>
            </a:lvl1pPr>
          </a:lstStyle>
          <a:p>
            <a:pPr marL="0" lvl="0" indent="0" algn="l" defTabSz="1219170" rtl="0" eaLnBrk="1" latinLnBrk="0" hangingPunct="1">
              <a:spcBef>
                <a:spcPct val="20000"/>
              </a:spcBef>
              <a:buFontTx/>
              <a:buNone/>
            </a:pPr>
            <a:r>
              <a:rPr lang="en-US"/>
              <a:t>Click to edit Master text styles</a:t>
            </a:r>
          </a:p>
        </p:txBody>
      </p:sp>
      <p:sp>
        <p:nvSpPr>
          <p:cNvPr id="28" name="Text Placeholder 11"/>
          <p:cNvSpPr>
            <a:spLocks noGrp="1"/>
          </p:cNvSpPr>
          <p:nvPr>
            <p:ph type="body" sz="quarter" idx="26" hasCustomPrompt="1"/>
          </p:nvPr>
        </p:nvSpPr>
        <p:spPr>
          <a:xfrm>
            <a:off x="8432800" y="3768079"/>
            <a:ext cx="2641600" cy="584200"/>
          </a:xfrm>
          <a:solidFill>
            <a:schemeClr val="tx2"/>
          </a:solidFill>
        </p:spPr>
        <p:txBody>
          <a:bodyPr tIns="45720" bIns="0" anchor="ctr" anchorCtr="0">
            <a:noAutofit/>
          </a:bodyPr>
          <a:lstStyle>
            <a:lvl1pPr marL="0" indent="0" algn="ctr">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2" name="Footer Placeholder 1"/>
          <p:cNvSpPr>
            <a:spLocks noGrp="1"/>
          </p:cNvSpPr>
          <p:nvPr>
            <p:ph type="ftr" sz="quarter" idx="27"/>
          </p:nvPr>
        </p:nvSpPr>
        <p:spPr/>
        <p:txBody>
          <a:bodyPr/>
          <a:lstStyle/>
          <a:p>
            <a:endParaRPr lang="en-GB" dirty="0"/>
          </a:p>
        </p:txBody>
      </p:sp>
    </p:spTree>
    <p:extLst>
      <p:ext uri="{BB962C8B-B14F-4D97-AF65-F5344CB8AC3E}">
        <p14:creationId xmlns:p14="http://schemas.microsoft.com/office/powerpoint/2010/main" val="3529290012"/>
      </p:ext>
    </p:extLst>
  </p:cSld>
  <p:clrMapOvr>
    <a:masterClrMapping/>
  </p:clrMapOvr>
  <p:extLst>
    <p:ext uri="{DCECCB84-F9BA-43D5-87BE-67443E8EF086}">
      <p15:sldGuideLst xmlns:p15="http://schemas.microsoft.com/office/powerpoint/2012/main">
        <p15:guide id="1" orient="horz" pos="804">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rvices - Layout 3">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026399" y="3697101"/>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467">
                <a:solidFill>
                  <a:schemeClr val="lt1"/>
                </a:solidFill>
                <a:latin typeface="Helvetica" pitchFamily="34" charset="0"/>
              </a:defRPr>
            </a:lvl1pPr>
          </a:lstStyle>
          <a:p>
            <a:pPr marL="0" lvl="0" algn="ctr"/>
            <a:r>
              <a:rPr lang="en-US" dirty="0"/>
              <a:t>Click icon to add picture</a:t>
            </a:r>
          </a:p>
        </p:txBody>
      </p:sp>
      <p:sp>
        <p:nvSpPr>
          <p:cNvPr id="3" name="Picture Placeholder 2"/>
          <p:cNvSpPr>
            <a:spLocks noGrp="1"/>
          </p:cNvSpPr>
          <p:nvPr>
            <p:ph type="pic" sz="quarter" idx="18"/>
          </p:nvPr>
        </p:nvSpPr>
        <p:spPr>
          <a:xfrm>
            <a:off x="711199" y="3697101"/>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467">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2" y="1471613"/>
            <a:ext cx="3413759"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14" name="Text Placeholder 13"/>
          <p:cNvSpPr>
            <a:spLocks noGrp="1"/>
          </p:cNvSpPr>
          <p:nvPr>
            <p:ph type="body" sz="quarter" idx="14" hasCustomPrompt="1"/>
          </p:nvPr>
        </p:nvSpPr>
        <p:spPr>
          <a:xfrm>
            <a:off x="711202" y="1963077"/>
            <a:ext cx="3413759" cy="16256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4368799" y="1665101"/>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sz="1467">
                <a:latin typeface="Helvetica" pitchFamily="34" charset="0"/>
              </a:defRPr>
            </a:lvl1pPr>
          </a:lstStyle>
          <a:p>
            <a:pPr marL="0" lvl="0" algn="ctr"/>
            <a:r>
              <a:rPr lang="en-US" dirty="0"/>
              <a:t>Click icon to add picture</a:t>
            </a:r>
          </a:p>
        </p:txBody>
      </p:sp>
      <p:sp>
        <p:nvSpPr>
          <p:cNvPr id="26" name="Text Placeholder 11"/>
          <p:cNvSpPr>
            <a:spLocks noGrp="1"/>
          </p:cNvSpPr>
          <p:nvPr>
            <p:ph type="body" sz="quarter" idx="21" hasCustomPrompt="1"/>
          </p:nvPr>
        </p:nvSpPr>
        <p:spPr>
          <a:xfrm>
            <a:off x="8011715" y="1471613"/>
            <a:ext cx="3413759"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28" name="Text Placeholder 13"/>
          <p:cNvSpPr>
            <a:spLocks noGrp="1"/>
          </p:cNvSpPr>
          <p:nvPr>
            <p:ph type="body" sz="quarter" idx="22" hasCustomPrompt="1"/>
          </p:nvPr>
        </p:nvSpPr>
        <p:spPr>
          <a:xfrm>
            <a:off x="8011715" y="1963077"/>
            <a:ext cx="3413759" cy="16256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9" name="Text Placeholder 11"/>
          <p:cNvSpPr>
            <a:spLocks noGrp="1"/>
          </p:cNvSpPr>
          <p:nvPr>
            <p:ph type="body" sz="quarter" idx="23" hasCustomPrompt="1"/>
          </p:nvPr>
        </p:nvSpPr>
        <p:spPr>
          <a:xfrm>
            <a:off x="4354114" y="3755680"/>
            <a:ext cx="3413759"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0" name="Text Placeholder 13"/>
          <p:cNvSpPr>
            <a:spLocks noGrp="1"/>
          </p:cNvSpPr>
          <p:nvPr>
            <p:ph type="body" sz="quarter" idx="24" hasCustomPrompt="1"/>
          </p:nvPr>
        </p:nvSpPr>
        <p:spPr>
          <a:xfrm>
            <a:off x="4354114" y="4247144"/>
            <a:ext cx="3413759" cy="1625600"/>
          </a:xfrm>
        </p:spPr>
        <p:txBody>
          <a:bodyPr vert="horz" lIns="91440" tIns="45720" rIns="91440" bIns="45720" rtlCol="0">
            <a:normAutofit/>
          </a:bodyPr>
          <a:lstStyle>
            <a:lvl1pPr marL="0" indent="0">
              <a:lnSpc>
                <a:spcPct val="110000"/>
              </a:lnSpc>
              <a:spcBef>
                <a:spcPts val="0"/>
              </a:spcBef>
              <a:buFontTx/>
              <a:buNone/>
              <a:defRPr lang="en-US" sz="1867" dirty="0" smtClean="0"/>
            </a:lvl1pPr>
          </a:lstStyle>
          <a:p>
            <a:pPr marL="0" lvl="0" indent="0">
              <a:buFontTx/>
              <a:buNone/>
            </a:pPr>
            <a:r>
              <a:rPr lang="en-US"/>
              <a:t>Description</a:t>
            </a:r>
          </a:p>
        </p:txBody>
      </p:sp>
      <p:sp>
        <p:nvSpPr>
          <p:cNvPr id="2" name="Footer Placeholder 1"/>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509735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rvices - Layout 4">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026399" y="1471613"/>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3" name="Picture Placeholder 2"/>
          <p:cNvSpPr>
            <a:spLocks noGrp="1"/>
          </p:cNvSpPr>
          <p:nvPr>
            <p:ph type="pic" sz="quarter" idx="18"/>
          </p:nvPr>
        </p:nvSpPr>
        <p:spPr>
          <a:xfrm>
            <a:off x="711199" y="1471613"/>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2" y="3598389"/>
            <a:ext cx="3413759"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14" name="Text Placeholder 13"/>
          <p:cNvSpPr>
            <a:spLocks noGrp="1"/>
          </p:cNvSpPr>
          <p:nvPr>
            <p:ph type="body" sz="quarter" idx="14" hasCustomPrompt="1"/>
          </p:nvPr>
        </p:nvSpPr>
        <p:spPr>
          <a:xfrm>
            <a:off x="711202" y="4089855"/>
            <a:ext cx="3413759" cy="1717223"/>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1" name="Picture Placeholder 2"/>
          <p:cNvSpPr>
            <a:spLocks noGrp="1"/>
          </p:cNvSpPr>
          <p:nvPr>
            <p:ph type="pic" sz="quarter" idx="19"/>
          </p:nvPr>
        </p:nvSpPr>
        <p:spPr>
          <a:xfrm>
            <a:off x="4368799" y="1471613"/>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26" name="Text Placeholder 11"/>
          <p:cNvSpPr>
            <a:spLocks noGrp="1"/>
          </p:cNvSpPr>
          <p:nvPr>
            <p:ph type="body" sz="quarter" idx="21" hasCustomPrompt="1"/>
          </p:nvPr>
        </p:nvSpPr>
        <p:spPr>
          <a:xfrm>
            <a:off x="8011715" y="3598389"/>
            <a:ext cx="3413759"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28" name="Text Placeholder 13"/>
          <p:cNvSpPr>
            <a:spLocks noGrp="1"/>
          </p:cNvSpPr>
          <p:nvPr>
            <p:ph type="body" sz="quarter" idx="22" hasCustomPrompt="1"/>
          </p:nvPr>
        </p:nvSpPr>
        <p:spPr>
          <a:xfrm>
            <a:off x="8011715" y="4089855"/>
            <a:ext cx="3413759" cy="1717223"/>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9" name="Text Placeholder 11"/>
          <p:cNvSpPr>
            <a:spLocks noGrp="1"/>
          </p:cNvSpPr>
          <p:nvPr>
            <p:ph type="body" sz="quarter" idx="23" hasCustomPrompt="1"/>
          </p:nvPr>
        </p:nvSpPr>
        <p:spPr>
          <a:xfrm>
            <a:off x="4354114" y="3598389"/>
            <a:ext cx="3413759"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0" name="Text Placeholder 13"/>
          <p:cNvSpPr>
            <a:spLocks noGrp="1"/>
          </p:cNvSpPr>
          <p:nvPr>
            <p:ph type="body" sz="quarter" idx="24" hasCustomPrompt="1"/>
          </p:nvPr>
        </p:nvSpPr>
        <p:spPr>
          <a:xfrm>
            <a:off x="4354114" y="4089855"/>
            <a:ext cx="3413759" cy="1717223"/>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 name="Footer Placeholder 1"/>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1395112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rvices - Layout 4">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711199" y="1471615"/>
            <a:ext cx="3413760" cy="4335463"/>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22" name="Picture Placeholder 2"/>
          <p:cNvSpPr>
            <a:spLocks noGrp="1"/>
          </p:cNvSpPr>
          <p:nvPr>
            <p:ph type="pic" sz="quarter" idx="20"/>
          </p:nvPr>
        </p:nvSpPr>
        <p:spPr>
          <a:xfrm>
            <a:off x="8026399" y="1471615"/>
            <a:ext cx="3413760" cy="4335463"/>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21" name="Picture Placeholder 2"/>
          <p:cNvSpPr>
            <a:spLocks noGrp="1"/>
          </p:cNvSpPr>
          <p:nvPr>
            <p:ph type="pic" sz="quarter" idx="19"/>
          </p:nvPr>
        </p:nvSpPr>
        <p:spPr>
          <a:xfrm>
            <a:off x="4368799" y="1471615"/>
            <a:ext cx="3413760" cy="4335463"/>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2" y="3598389"/>
            <a:ext cx="3413759" cy="457200"/>
          </a:xfrm>
        </p:spPr>
        <p:txBody>
          <a:bodyPr>
            <a:noAutofit/>
          </a:bodyPr>
          <a:lstStyle>
            <a:lvl1pPr marL="0" indent="0">
              <a:spcBef>
                <a:spcPts val="0"/>
              </a:spcBef>
              <a:buFontTx/>
              <a:buNone/>
              <a:defRPr lang="en-US" sz="2400"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Title Here</a:t>
            </a:r>
          </a:p>
        </p:txBody>
      </p:sp>
      <p:sp>
        <p:nvSpPr>
          <p:cNvPr id="14" name="Text Placeholder 13"/>
          <p:cNvSpPr>
            <a:spLocks noGrp="1"/>
          </p:cNvSpPr>
          <p:nvPr>
            <p:ph type="body" sz="quarter" idx="14" hasCustomPrompt="1"/>
          </p:nvPr>
        </p:nvSpPr>
        <p:spPr>
          <a:xfrm>
            <a:off x="711202" y="4089855"/>
            <a:ext cx="3413759" cy="1717223"/>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6" name="Text Placeholder 11"/>
          <p:cNvSpPr>
            <a:spLocks noGrp="1"/>
          </p:cNvSpPr>
          <p:nvPr>
            <p:ph type="body" sz="quarter" idx="21" hasCustomPrompt="1"/>
          </p:nvPr>
        </p:nvSpPr>
        <p:spPr>
          <a:xfrm>
            <a:off x="8011715" y="3598389"/>
            <a:ext cx="3413759" cy="457200"/>
          </a:xfrm>
        </p:spPr>
        <p:txBody>
          <a:bodyPr>
            <a:noAutofit/>
          </a:bodyPr>
          <a:lstStyle>
            <a:lvl1pPr marL="0" indent="0">
              <a:spcBef>
                <a:spcPts val="0"/>
              </a:spcBef>
              <a:buFontTx/>
              <a:buNone/>
              <a:defRPr lang="en-US" sz="2400"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Title Here</a:t>
            </a:r>
          </a:p>
        </p:txBody>
      </p:sp>
      <p:sp>
        <p:nvSpPr>
          <p:cNvPr id="28" name="Text Placeholder 13"/>
          <p:cNvSpPr>
            <a:spLocks noGrp="1"/>
          </p:cNvSpPr>
          <p:nvPr>
            <p:ph type="body" sz="quarter" idx="22" hasCustomPrompt="1"/>
          </p:nvPr>
        </p:nvSpPr>
        <p:spPr>
          <a:xfrm>
            <a:off x="8011715" y="4089855"/>
            <a:ext cx="3413759" cy="1717223"/>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9" name="Text Placeholder 11"/>
          <p:cNvSpPr>
            <a:spLocks noGrp="1"/>
          </p:cNvSpPr>
          <p:nvPr>
            <p:ph type="body" sz="quarter" idx="23" hasCustomPrompt="1"/>
          </p:nvPr>
        </p:nvSpPr>
        <p:spPr>
          <a:xfrm>
            <a:off x="4354114" y="3598389"/>
            <a:ext cx="3413759" cy="457200"/>
          </a:xfrm>
        </p:spPr>
        <p:txBody>
          <a:bodyPr>
            <a:noAutofit/>
          </a:bodyPr>
          <a:lstStyle>
            <a:lvl1pPr marL="0" indent="0">
              <a:spcBef>
                <a:spcPts val="0"/>
              </a:spcBef>
              <a:buFontTx/>
              <a:buNone/>
              <a:defRPr lang="en-US" sz="2400"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Title Here</a:t>
            </a:r>
          </a:p>
        </p:txBody>
      </p:sp>
      <p:sp>
        <p:nvSpPr>
          <p:cNvPr id="30" name="Text Placeholder 13"/>
          <p:cNvSpPr>
            <a:spLocks noGrp="1"/>
          </p:cNvSpPr>
          <p:nvPr>
            <p:ph type="body" sz="quarter" idx="24" hasCustomPrompt="1"/>
          </p:nvPr>
        </p:nvSpPr>
        <p:spPr>
          <a:xfrm>
            <a:off x="4354114" y="4089855"/>
            <a:ext cx="3413759" cy="1717223"/>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 name="Footer Placeholder 1"/>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1392046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rvices - Layout 3">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711199" y="3861676"/>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29" name="Text Placeholder 11"/>
          <p:cNvSpPr>
            <a:spLocks noGrp="1"/>
          </p:cNvSpPr>
          <p:nvPr>
            <p:ph type="body" sz="quarter" idx="23" hasCustomPrompt="1"/>
          </p:nvPr>
        </p:nvSpPr>
        <p:spPr>
          <a:xfrm>
            <a:off x="4470400" y="3783965"/>
            <a:ext cx="6807200"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0" name="Text Placeholder 13"/>
          <p:cNvSpPr>
            <a:spLocks noGrp="1"/>
          </p:cNvSpPr>
          <p:nvPr>
            <p:ph type="body" sz="quarter" idx="24" hasCustomPrompt="1"/>
          </p:nvPr>
        </p:nvSpPr>
        <p:spPr>
          <a:xfrm>
            <a:off x="4470400" y="4275429"/>
            <a:ext cx="6807200" cy="15120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7" name="Picture Placeholder 2"/>
          <p:cNvSpPr>
            <a:spLocks noGrp="1"/>
          </p:cNvSpPr>
          <p:nvPr>
            <p:ph type="pic" sz="quarter" idx="25"/>
          </p:nvPr>
        </p:nvSpPr>
        <p:spPr>
          <a:xfrm>
            <a:off x="711199" y="1547287"/>
            <a:ext cx="3413760"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31" name="Text Placeholder 11"/>
          <p:cNvSpPr>
            <a:spLocks noGrp="1"/>
          </p:cNvSpPr>
          <p:nvPr>
            <p:ph type="body" sz="quarter" idx="26" hasCustomPrompt="1"/>
          </p:nvPr>
        </p:nvSpPr>
        <p:spPr>
          <a:xfrm>
            <a:off x="4470400" y="1469576"/>
            <a:ext cx="6807200"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2" name="Text Placeholder 13"/>
          <p:cNvSpPr>
            <a:spLocks noGrp="1"/>
          </p:cNvSpPr>
          <p:nvPr>
            <p:ph type="body" sz="quarter" idx="27" hasCustomPrompt="1"/>
          </p:nvPr>
        </p:nvSpPr>
        <p:spPr>
          <a:xfrm>
            <a:off x="4470400" y="1961040"/>
            <a:ext cx="6807200" cy="15120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 name="Footer Placeholder 1"/>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733746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ple project slide">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27" name="Picture Placeholder 2"/>
          <p:cNvSpPr>
            <a:spLocks noGrp="1"/>
          </p:cNvSpPr>
          <p:nvPr>
            <p:ph type="pic" sz="quarter" idx="25"/>
          </p:nvPr>
        </p:nvSpPr>
        <p:spPr>
          <a:xfrm>
            <a:off x="711199" y="1567633"/>
            <a:ext cx="3413760" cy="4239443"/>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31" name="Text Placeholder 11"/>
          <p:cNvSpPr>
            <a:spLocks noGrp="1"/>
          </p:cNvSpPr>
          <p:nvPr>
            <p:ph type="body" sz="quarter" idx="26" hasCustomPrompt="1"/>
          </p:nvPr>
        </p:nvSpPr>
        <p:spPr>
          <a:xfrm>
            <a:off x="4470400" y="1489923"/>
            <a:ext cx="6807200"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2" name="Text Placeholder 13"/>
          <p:cNvSpPr>
            <a:spLocks noGrp="1"/>
          </p:cNvSpPr>
          <p:nvPr>
            <p:ph type="body" sz="quarter" idx="27" hasCustomPrompt="1"/>
          </p:nvPr>
        </p:nvSpPr>
        <p:spPr>
          <a:xfrm>
            <a:off x="4470400" y="1981387"/>
            <a:ext cx="6807200" cy="3825689"/>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 name="Footer Placeholder 1"/>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96743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F972-9FA6-4717-BD22-FDDA9FFC27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0B1E52-6571-43F2-8605-D54AF8378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6CD41D-5A3D-4202-9C30-5FE868EB1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276A6B-CCFA-4071-AAD0-1B4758DA2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50085-3FC6-40B5-92C9-915378A42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9DC53B-500E-4F6D-A9C8-08A9535494E4}"/>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8" name="Footer Placeholder 7">
            <a:extLst>
              <a:ext uri="{FF2B5EF4-FFF2-40B4-BE49-F238E27FC236}">
                <a16:creationId xmlns:a16="http://schemas.microsoft.com/office/drawing/2014/main" id="{CA4567BA-1A1B-44D4-A365-D1DEFECAD8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8BA2DB-D469-4408-857E-6CF1A5CCE3A9}"/>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3665453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ide image with 2 columns">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27" name="Picture Placeholder 2"/>
          <p:cNvSpPr>
            <a:spLocks noGrp="1"/>
          </p:cNvSpPr>
          <p:nvPr>
            <p:ph type="pic" sz="quarter" idx="25"/>
          </p:nvPr>
        </p:nvSpPr>
        <p:spPr>
          <a:xfrm>
            <a:off x="711197" y="1471613"/>
            <a:ext cx="10871203"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15" name="Text Placeholder 11"/>
          <p:cNvSpPr>
            <a:spLocks noGrp="1"/>
          </p:cNvSpPr>
          <p:nvPr>
            <p:ph type="body" sz="quarter" idx="28" hasCustomPrompt="1"/>
          </p:nvPr>
        </p:nvSpPr>
        <p:spPr>
          <a:xfrm>
            <a:off x="711201" y="3605213"/>
            <a:ext cx="5080001"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16" name="Text Placeholder 13"/>
          <p:cNvSpPr>
            <a:spLocks noGrp="1"/>
          </p:cNvSpPr>
          <p:nvPr>
            <p:ph type="body" sz="quarter" idx="29" hasCustomPrompt="1"/>
          </p:nvPr>
        </p:nvSpPr>
        <p:spPr>
          <a:xfrm>
            <a:off x="711201" y="4096679"/>
            <a:ext cx="5080001" cy="1710399"/>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1" name="Text Placeholder 11"/>
          <p:cNvSpPr>
            <a:spLocks noGrp="1"/>
          </p:cNvSpPr>
          <p:nvPr>
            <p:ph type="body" sz="quarter" idx="31" hasCustomPrompt="1"/>
          </p:nvPr>
        </p:nvSpPr>
        <p:spPr>
          <a:xfrm>
            <a:off x="6400806" y="3605213"/>
            <a:ext cx="5181601"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22" name="Text Placeholder 13"/>
          <p:cNvSpPr>
            <a:spLocks noGrp="1"/>
          </p:cNvSpPr>
          <p:nvPr>
            <p:ph type="body" sz="quarter" idx="32" hasCustomPrompt="1"/>
          </p:nvPr>
        </p:nvSpPr>
        <p:spPr>
          <a:xfrm>
            <a:off x="6400806" y="4096679"/>
            <a:ext cx="5181601" cy="1710399"/>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 name="Footer Placeholder 1"/>
          <p:cNvSpPr>
            <a:spLocks noGrp="1"/>
          </p:cNvSpPr>
          <p:nvPr>
            <p:ph type="ftr" sz="quarter" idx="33"/>
          </p:nvPr>
        </p:nvSpPr>
        <p:spPr/>
        <p:txBody>
          <a:bodyPr/>
          <a:lstStyle/>
          <a:p>
            <a:endParaRPr lang="en-GB" dirty="0"/>
          </a:p>
        </p:txBody>
      </p:sp>
    </p:spTree>
    <p:extLst>
      <p:ext uri="{BB962C8B-B14F-4D97-AF65-F5344CB8AC3E}">
        <p14:creationId xmlns:p14="http://schemas.microsoft.com/office/powerpoint/2010/main" val="1449381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umbered content slide">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9" hasCustomPrompt="1"/>
          </p:nvPr>
        </p:nvSpPr>
        <p:spPr>
          <a:xfrm>
            <a:off x="702831" y="3673476"/>
            <a:ext cx="812800" cy="1143149"/>
          </a:xfrm>
        </p:spPr>
        <p:txBody>
          <a:bodyPr vert="horz" lIns="91440" tIns="0" rIns="91440" bIns="0" rtlCol="0">
            <a:noAutofit/>
          </a:bodyPr>
          <a:lstStyle>
            <a:lvl1pPr marL="0" indent="0">
              <a:lnSpc>
                <a:spcPct val="100000"/>
              </a:lnSpc>
              <a:spcBef>
                <a:spcPts val="0"/>
              </a:spcBef>
              <a:spcAft>
                <a:spcPts val="0"/>
              </a:spcAft>
              <a:buNone/>
              <a:defRPr lang="en-US" sz="7200" b="0" i="0" kern="1200" dirty="0">
                <a:solidFill>
                  <a:schemeClr val="tx2"/>
                </a:solidFill>
                <a:latin typeface="Helvetica" pitchFamily="34" charset="0"/>
                <a:ea typeface="+mn-ea"/>
                <a:cs typeface="+mn-cs"/>
              </a:defRPr>
            </a:lvl1pPr>
          </a:lstStyle>
          <a:p>
            <a:pPr marL="0" lvl="0" indent="0" algn="l" defTabSz="1219170" rtl="0" eaLnBrk="1" latinLnBrk="0" hangingPunct="1">
              <a:lnSpc>
                <a:spcPct val="100000"/>
              </a:lnSpc>
              <a:spcBef>
                <a:spcPts val="0"/>
              </a:spcBef>
              <a:spcAft>
                <a:spcPts val="0"/>
              </a:spcAft>
              <a:buFontTx/>
              <a:buNone/>
            </a:pPr>
            <a:r>
              <a:rPr lang="en-US"/>
              <a:t>3</a:t>
            </a:r>
          </a:p>
        </p:txBody>
      </p:sp>
      <p:sp>
        <p:nvSpPr>
          <p:cNvPr id="13" name="Text Placeholder 11"/>
          <p:cNvSpPr>
            <a:spLocks noGrp="1"/>
          </p:cNvSpPr>
          <p:nvPr>
            <p:ph type="body" sz="quarter" idx="13" hasCustomPrompt="1"/>
          </p:nvPr>
        </p:nvSpPr>
        <p:spPr>
          <a:xfrm>
            <a:off x="1538349" y="3870111"/>
            <a:ext cx="4333191" cy="457200"/>
          </a:xfrm>
        </p:spPr>
        <p:txBody>
          <a:bodyPr vert="horz" lIns="91440" tIns="45720" rIns="91440" bIns="45720" rtlCol="0">
            <a:noAutofit/>
          </a:bodyPr>
          <a:lstStyle>
            <a:lvl1pPr>
              <a:buFontTx/>
              <a:buNone/>
              <a:defRPr lang="en-US" sz="2133" kern="1200" baseline="0" dirty="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Title Here</a:t>
            </a:r>
          </a:p>
        </p:txBody>
      </p:sp>
      <p:sp>
        <p:nvSpPr>
          <p:cNvPr id="14" name="Text Placeholder 13"/>
          <p:cNvSpPr>
            <a:spLocks noGrp="1"/>
          </p:cNvSpPr>
          <p:nvPr>
            <p:ph type="body" sz="quarter" idx="14" hasCustomPrompt="1"/>
          </p:nvPr>
        </p:nvSpPr>
        <p:spPr>
          <a:xfrm>
            <a:off x="1538349" y="4327311"/>
            <a:ext cx="4333191" cy="1479767"/>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buFontTx/>
              <a:buNone/>
            </a:pPr>
            <a:r>
              <a:rPr lang="en-US"/>
              <a:t>Description</a:t>
            </a:r>
          </a:p>
        </p:txBody>
      </p:sp>
      <p:sp>
        <p:nvSpPr>
          <p:cNvPr id="15" name="Text Placeholder 11"/>
          <p:cNvSpPr>
            <a:spLocks noGrp="1"/>
          </p:cNvSpPr>
          <p:nvPr>
            <p:ph type="body" sz="quarter" idx="20" hasCustomPrompt="1"/>
          </p:nvPr>
        </p:nvSpPr>
        <p:spPr>
          <a:xfrm>
            <a:off x="6399105" y="3677659"/>
            <a:ext cx="812800" cy="1143149"/>
          </a:xfrm>
        </p:spPr>
        <p:txBody>
          <a:bodyPr vert="horz" lIns="91440" tIns="0" rIns="91440" bIns="0" rtlCol="0">
            <a:noAutofit/>
          </a:bodyPr>
          <a:lstStyle>
            <a:lvl1pPr marL="0" indent="0">
              <a:lnSpc>
                <a:spcPct val="100000"/>
              </a:lnSpc>
              <a:spcBef>
                <a:spcPts val="0"/>
              </a:spcBef>
              <a:spcAft>
                <a:spcPts val="0"/>
              </a:spcAft>
              <a:buNone/>
              <a:defRPr lang="en-US" sz="7200" b="0" i="0" kern="1200" dirty="0">
                <a:solidFill>
                  <a:schemeClr val="tx2"/>
                </a:solidFill>
                <a:latin typeface="Helvetica" pitchFamily="34" charset="0"/>
                <a:ea typeface="+mn-ea"/>
                <a:cs typeface="+mn-cs"/>
              </a:defRPr>
            </a:lvl1pPr>
          </a:lstStyle>
          <a:p>
            <a:pPr marL="0" lvl="0" indent="0" algn="l" defTabSz="1219170" rtl="0" eaLnBrk="1" latinLnBrk="0" hangingPunct="1">
              <a:lnSpc>
                <a:spcPct val="100000"/>
              </a:lnSpc>
              <a:spcBef>
                <a:spcPts val="0"/>
              </a:spcBef>
              <a:spcAft>
                <a:spcPts val="0"/>
              </a:spcAft>
              <a:buFontTx/>
              <a:buNone/>
            </a:pPr>
            <a:r>
              <a:rPr lang="en-US"/>
              <a:t>4</a:t>
            </a:r>
          </a:p>
        </p:txBody>
      </p:sp>
      <p:sp>
        <p:nvSpPr>
          <p:cNvPr id="16" name="Text Placeholder 11"/>
          <p:cNvSpPr>
            <a:spLocks noGrp="1"/>
          </p:cNvSpPr>
          <p:nvPr>
            <p:ph type="body" sz="quarter" idx="21" hasCustomPrompt="1"/>
          </p:nvPr>
        </p:nvSpPr>
        <p:spPr>
          <a:xfrm>
            <a:off x="7249215" y="3874292"/>
            <a:ext cx="4333191" cy="457200"/>
          </a:xfrm>
        </p:spPr>
        <p:txBody>
          <a:bodyPr vert="horz" lIns="91440" tIns="45720" rIns="91440" bIns="45720" rtlCol="0">
            <a:noAutofit/>
          </a:bodyPr>
          <a:lstStyle>
            <a:lvl1pPr marL="457189" indent="-457189">
              <a:buFontTx/>
              <a:buNone/>
              <a:defRPr lang="en-US" sz="2133" kern="1200" baseline="0" dirty="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Title Here</a:t>
            </a:r>
          </a:p>
        </p:txBody>
      </p:sp>
      <p:sp>
        <p:nvSpPr>
          <p:cNvPr id="17" name="Text Placeholder 13"/>
          <p:cNvSpPr>
            <a:spLocks noGrp="1"/>
          </p:cNvSpPr>
          <p:nvPr>
            <p:ph type="body" sz="quarter" idx="22" hasCustomPrompt="1"/>
          </p:nvPr>
        </p:nvSpPr>
        <p:spPr>
          <a:xfrm>
            <a:off x="7249215" y="4331495"/>
            <a:ext cx="4333191" cy="1476116"/>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buFontTx/>
              <a:buNone/>
            </a:pPr>
            <a:r>
              <a:rPr lang="en-US"/>
              <a:t>Description</a:t>
            </a:r>
          </a:p>
        </p:txBody>
      </p:sp>
      <p:sp>
        <p:nvSpPr>
          <p:cNvPr id="21" name="Text Placeholder 11"/>
          <p:cNvSpPr>
            <a:spLocks noGrp="1"/>
          </p:cNvSpPr>
          <p:nvPr>
            <p:ph type="body" sz="quarter" idx="23" hasCustomPrompt="1"/>
          </p:nvPr>
        </p:nvSpPr>
        <p:spPr>
          <a:xfrm>
            <a:off x="680117" y="1450975"/>
            <a:ext cx="812800" cy="1143149"/>
          </a:xfrm>
        </p:spPr>
        <p:txBody>
          <a:bodyPr vert="horz" lIns="91440" tIns="0" rIns="91440" bIns="0" rtlCol="0">
            <a:noAutofit/>
          </a:bodyPr>
          <a:lstStyle>
            <a:lvl1pPr marL="0" indent="0">
              <a:lnSpc>
                <a:spcPct val="100000"/>
              </a:lnSpc>
              <a:spcBef>
                <a:spcPts val="0"/>
              </a:spcBef>
              <a:spcAft>
                <a:spcPts val="0"/>
              </a:spcAft>
              <a:buNone/>
              <a:defRPr lang="en-US" sz="7200" b="0" i="0" kern="1200" dirty="0">
                <a:solidFill>
                  <a:schemeClr val="tx2"/>
                </a:solidFill>
                <a:latin typeface="Helvetica" pitchFamily="34" charset="0"/>
                <a:ea typeface="+mn-ea"/>
                <a:cs typeface="+mn-cs"/>
              </a:defRPr>
            </a:lvl1pPr>
          </a:lstStyle>
          <a:p>
            <a:pPr marL="0" lvl="0" indent="0" algn="l" defTabSz="1219170" rtl="0" eaLnBrk="1" latinLnBrk="0" hangingPunct="1">
              <a:lnSpc>
                <a:spcPct val="100000"/>
              </a:lnSpc>
              <a:spcBef>
                <a:spcPts val="0"/>
              </a:spcBef>
              <a:spcAft>
                <a:spcPts val="0"/>
              </a:spcAft>
              <a:buFontTx/>
              <a:buNone/>
            </a:pPr>
            <a:r>
              <a:rPr lang="en-US"/>
              <a:t>1</a:t>
            </a:r>
          </a:p>
        </p:txBody>
      </p:sp>
      <p:sp>
        <p:nvSpPr>
          <p:cNvPr id="22" name="Text Placeholder 11"/>
          <p:cNvSpPr>
            <a:spLocks noGrp="1"/>
          </p:cNvSpPr>
          <p:nvPr>
            <p:ph type="body" sz="quarter" idx="24" hasCustomPrompt="1"/>
          </p:nvPr>
        </p:nvSpPr>
        <p:spPr>
          <a:xfrm>
            <a:off x="1515635" y="1647611"/>
            <a:ext cx="4333191" cy="457200"/>
          </a:xfrm>
        </p:spPr>
        <p:txBody>
          <a:bodyPr vert="horz" lIns="91440" tIns="45720" rIns="91440" bIns="45720" rtlCol="0">
            <a:noAutofit/>
          </a:bodyPr>
          <a:lstStyle>
            <a:lvl1pPr marL="609585" indent="-609585">
              <a:buFontTx/>
              <a:buNone/>
              <a:defRPr lang="en-US" sz="2133" kern="1200" baseline="0" dirty="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Title Here</a:t>
            </a:r>
          </a:p>
        </p:txBody>
      </p:sp>
      <p:sp>
        <p:nvSpPr>
          <p:cNvPr id="26" name="Text Placeholder 13"/>
          <p:cNvSpPr>
            <a:spLocks noGrp="1"/>
          </p:cNvSpPr>
          <p:nvPr>
            <p:ph type="body" sz="quarter" idx="25" hasCustomPrompt="1"/>
          </p:nvPr>
        </p:nvSpPr>
        <p:spPr>
          <a:xfrm>
            <a:off x="1515635" y="2104811"/>
            <a:ext cx="4333191" cy="1476000"/>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buFontTx/>
              <a:buNone/>
            </a:pPr>
            <a:r>
              <a:rPr lang="en-US"/>
              <a:t>Description</a:t>
            </a:r>
          </a:p>
        </p:txBody>
      </p:sp>
      <p:sp>
        <p:nvSpPr>
          <p:cNvPr id="28" name="Text Placeholder 11"/>
          <p:cNvSpPr>
            <a:spLocks noGrp="1"/>
          </p:cNvSpPr>
          <p:nvPr>
            <p:ph type="body" sz="quarter" idx="28" hasCustomPrompt="1"/>
          </p:nvPr>
        </p:nvSpPr>
        <p:spPr>
          <a:xfrm>
            <a:off x="6376392" y="1455160"/>
            <a:ext cx="812800" cy="1143149"/>
          </a:xfrm>
        </p:spPr>
        <p:txBody>
          <a:bodyPr vert="horz" lIns="91440" tIns="0" rIns="91440" bIns="0" rtlCol="0">
            <a:noAutofit/>
          </a:bodyPr>
          <a:lstStyle>
            <a:lvl1pPr marL="0" indent="0">
              <a:lnSpc>
                <a:spcPct val="100000"/>
              </a:lnSpc>
              <a:spcBef>
                <a:spcPts val="0"/>
              </a:spcBef>
              <a:spcAft>
                <a:spcPts val="0"/>
              </a:spcAft>
              <a:buNone/>
              <a:defRPr lang="en-US" sz="7200" b="0" i="0" kern="1200" dirty="0">
                <a:solidFill>
                  <a:schemeClr val="tx2"/>
                </a:solidFill>
                <a:latin typeface="Helvetica" pitchFamily="34" charset="0"/>
                <a:ea typeface="+mn-ea"/>
                <a:cs typeface="+mn-cs"/>
              </a:defRPr>
            </a:lvl1pPr>
          </a:lstStyle>
          <a:p>
            <a:pPr marL="0" lvl="0" indent="0" algn="l" defTabSz="1219170" rtl="0" eaLnBrk="1" latinLnBrk="0" hangingPunct="1">
              <a:lnSpc>
                <a:spcPct val="100000"/>
              </a:lnSpc>
              <a:spcBef>
                <a:spcPts val="0"/>
              </a:spcBef>
              <a:spcAft>
                <a:spcPts val="0"/>
              </a:spcAft>
              <a:buFontTx/>
              <a:buNone/>
            </a:pPr>
            <a:r>
              <a:rPr lang="en-US"/>
              <a:t>2</a:t>
            </a:r>
          </a:p>
        </p:txBody>
      </p:sp>
      <p:sp>
        <p:nvSpPr>
          <p:cNvPr id="29" name="Text Placeholder 11"/>
          <p:cNvSpPr>
            <a:spLocks noGrp="1"/>
          </p:cNvSpPr>
          <p:nvPr>
            <p:ph type="body" sz="quarter" idx="29" hasCustomPrompt="1"/>
          </p:nvPr>
        </p:nvSpPr>
        <p:spPr>
          <a:xfrm>
            <a:off x="7226502" y="1651795"/>
            <a:ext cx="4333191" cy="457200"/>
          </a:xfrm>
        </p:spPr>
        <p:txBody>
          <a:bodyPr vert="horz" lIns="91440" tIns="45720" rIns="91440" bIns="45720" rtlCol="0">
            <a:noAutofit/>
          </a:bodyPr>
          <a:lstStyle>
            <a:lvl1pPr>
              <a:buFontTx/>
              <a:buNone/>
              <a:defRPr lang="en-US" sz="2133" kern="1200" baseline="0" dirty="0">
                <a:solidFill>
                  <a:schemeClr val="tx2"/>
                </a:solidFill>
                <a:latin typeface="Helvetica" pitchFamily="34" charset="0"/>
                <a:ea typeface="+mn-ea"/>
                <a:cs typeface="+mn-cs"/>
              </a:defRPr>
            </a:lvl1pPr>
          </a:lstStyle>
          <a:p>
            <a:pPr marL="0" lvl="0" indent="0" algn="l" defTabSz="1219170" rtl="0" eaLnBrk="1" latinLnBrk="0" hangingPunct="1">
              <a:spcBef>
                <a:spcPts val="0"/>
              </a:spcBef>
              <a:buFontTx/>
              <a:buNone/>
            </a:pPr>
            <a:r>
              <a:rPr lang="en-US"/>
              <a:t>Title Here</a:t>
            </a:r>
          </a:p>
        </p:txBody>
      </p:sp>
      <p:sp>
        <p:nvSpPr>
          <p:cNvPr id="30" name="Text Placeholder 13"/>
          <p:cNvSpPr>
            <a:spLocks noGrp="1"/>
          </p:cNvSpPr>
          <p:nvPr>
            <p:ph type="body" sz="quarter" idx="30" hasCustomPrompt="1"/>
          </p:nvPr>
        </p:nvSpPr>
        <p:spPr>
          <a:xfrm>
            <a:off x="7226502" y="2108995"/>
            <a:ext cx="4333191" cy="1476000"/>
          </a:xfrm>
        </p:spPr>
        <p:txBody>
          <a:bodyPr vert="horz" lIns="91440" tIns="45720" rIns="91440" bIns="45720" rtlCol="0">
            <a:normAutofit/>
          </a:bodyPr>
          <a:lstStyle>
            <a:lvl1pPr marL="0" indent="0">
              <a:lnSpc>
                <a:spcPct val="110000"/>
              </a:lnSpc>
              <a:buFontTx/>
              <a:buNone/>
              <a:defRPr lang="en-US" sz="1600" dirty="0" smtClean="0"/>
            </a:lvl1pPr>
          </a:lstStyle>
          <a:p>
            <a:pPr marL="0" lvl="0" indent="0">
              <a:spcBef>
                <a:spcPts val="0"/>
              </a:spcBef>
              <a:buFontTx/>
              <a:buNone/>
            </a:pPr>
            <a:r>
              <a:rPr lang="en-US"/>
              <a:t>Description</a:t>
            </a:r>
          </a:p>
        </p:txBody>
      </p:sp>
      <p:sp>
        <p:nvSpPr>
          <p:cNvPr id="2" name="Footer Placeholder 1"/>
          <p:cNvSpPr>
            <a:spLocks noGrp="1"/>
          </p:cNvSpPr>
          <p:nvPr>
            <p:ph type="ftr" sz="quarter" idx="31"/>
          </p:nvPr>
        </p:nvSpPr>
        <p:spPr/>
        <p:txBody>
          <a:bodyPr/>
          <a:lstStyle/>
          <a:p>
            <a:endParaRPr lang="en-GB" dirty="0"/>
          </a:p>
        </p:txBody>
      </p:sp>
    </p:spTree>
    <p:extLst>
      <p:ext uri="{BB962C8B-B14F-4D97-AF65-F5344CB8AC3E}">
        <p14:creationId xmlns:p14="http://schemas.microsoft.com/office/powerpoint/2010/main" val="2098741883"/>
      </p:ext>
    </p:extLst>
  </p:cSld>
  <p:clrMapOvr>
    <a:masterClrMapping/>
  </p:clrMapOvr>
  <p:extLst>
    <p:ext uri="{DCECCB84-F9BA-43D5-87BE-67443E8EF086}">
      <p15:sldGuideLst xmlns:p15="http://schemas.microsoft.com/office/powerpoint/2012/main">
        <p15:guide id="1" orient="horz" pos="1620">
          <p15:clr>
            <a:srgbClr val="FBAE40"/>
          </p15:clr>
        </p15:guide>
        <p15:guide id="2" pos="39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mbered content slide with image">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27" name="Picture Placeholder 2"/>
          <p:cNvSpPr>
            <a:spLocks noGrp="1"/>
          </p:cNvSpPr>
          <p:nvPr>
            <p:ph type="pic" sz="quarter" idx="25"/>
          </p:nvPr>
        </p:nvSpPr>
        <p:spPr>
          <a:xfrm>
            <a:off x="711197" y="1471613"/>
            <a:ext cx="10871203" cy="1923576"/>
          </a:xfrm>
          <a:solidFill>
            <a:schemeClr val="accent4"/>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latin typeface="Helvetica" pitchFamily="34" charset="0"/>
              </a:defRPr>
            </a:lvl1pPr>
          </a:lstStyle>
          <a:p>
            <a:pPr marL="0" lvl="0" algn="ctr"/>
            <a:r>
              <a:rPr lang="en-US" dirty="0"/>
              <a:t>Click icon to add picture</a:t>
            </a:r>
          </a:p>
        </p:txBody>
      </p:sp>
      <p:sp>
        <p:nvSpPr>
          <p:cNvPr id="15" name="Text Placeholder 11"/>
          <p:cNvSpPr>
            <a:spLocks noGrp="1"/>
          </p:cNvSpPr>
          <p:nvPr>
            <p:ph type="body" sz="quarter" idx="28" hasCustomPrompt="1"/>
          </p:nvPr>
        </p:nvSpPr>
        <p:spPr>
          <a:xfrm>
            <a:off x="1422402" y="3818125"/>
            <a:ext cx="4279153"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16" name="Text Placeholder 13"/>
          <p:cNvSpPr>
            <a:spLocks noGrp="1"/>
          </p:cNvSpPr>
          <p:nvPr>
            <p:ph type="body" sz="quarter" idx="29" hasCustomPrompt="1"/>
          </p:nvPr>
        </p:nvSpPr>
        <p:spPr>
          <a:xfrm>
            <a:off x="1422402" y="4309589"/>
            <a:ext cx="4279153" cy="16256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21" name="Text Placeholder 11"/>
          <p:cNvSpPr>
            <a:spLocks noGrp="1"/>
          </p:cNvSpPr>
          <p:nvPr>
            <p:ph type="body" sz="quarter" idx="31" hasCustomPrompt="1"/>
          </p:nvPr>
        </p:nvSpPr>
        <p:spPr>
          <a:xfrm>
            <a:off x="7112000" y="3818125"/>
            <a:ext cx="4267200" cy="457200"/>
          </a:xfrm>
        </p:spPr>
        <p:txBody>
          <a:bodyPr>
            <a:noAutofit/>
          </a:bodyPr>
          <a:lstStyle>
            <a:lvl1pPr marL="0" indent="0">
              <a:spcBef>
                <a:spcPts val="0"/>
              </a:spcBef>
              <a:buFontTx/>
              <a:buNone/>
              <a:defRPr lang="en-US" sz="2133" kern="1200" baseline="0" dirty="0">
                <a:solidFill>
                  <a:schemeClr val="tx2"/>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22" name="Text Placeholder 13"/>
          <p:cNvSpPr>
            <a:spLocks noGrp="1"/>
          </p:cNvSpPr>
          <p:nvPr>
            <p:ph type="body" sz="quarter" idx="32" hasCustomPrompt="1"/>
          </p:nvPr>
        </p:nvSpPr>
        <p:spPr>
          <a:xfrm>
            <a:off x="7112000" y="4309589"/>
            <a:ext cx="4267200" cy="1625600"/>
          </a:xfrm>
        </p:spPr>
        <p:txBody>
          <a:bodyPr vert="horz" lIns="91440" tIns="45720" rIns="91440" bIns="45720" rtlCol="0">
            <a:normAutofit/>
          </a:bodyPr>
          <a:lstStyle>
            <a:lvl1pPr marL="0" indent="0">
              <a:lnSpc>
                <a:spcPct val="110000"/>
              </a:lnSpc>
              <a:spcBef>
                <a:spcPts val="0"/>
              </a:spcBef>
              <a:buFontTx/>
              <a:buNone/>
              <a:defRPr lang="en-US" sz="1600" dirty="0" smtClean="0"/>
            </a:lvl1pPr>
          </a:lstStyle>
          <a:p>
            <a:pPr marL="0" lvl="0" indent="0">
              <a:buFontTx/>
              <a:buNone/>
            </a:pPr>
            <a:r>
              <a:rPr lang="en-US"/>
              <a:t>Description</a:t>
            </a:r>
          </a:p>
        </p:txBody>
      </p:sp>
      <p:sp>
        <p:nvSpPr>
          <p:cNvPr id="14" name="Text Placeholder 11"/>
          <p:cNvSpPr>
            <a:spLocks noGrp="1"/>
          </p:cNvSpPr>
          <p:nvPr>
            <p:ph type="body" sz="quarter" idx="19" hasCustomPrompt="1"/>
          </p:nvPr>
        </p:nvSpPr>
        <p:spPr>
          <a:xfrm>
            <a:off x="609600" y="3681264"/>
            <a:ext cx="812800" cy="1143149"/>
          </a:xfrm>
        </p:spPr>
        <p:txBody>
          <a:bodyPr vert="horz" lIns="91440" tIns="0" rIns="91440" bIns="0" rtlCol="0">
            <a:noAutofit/>
          </a:bodyPr>
          <a:lstStyle>
            <a:lvl1pPr marL="0" indent="0">
              <a:lnSpc>
                <a:spcPct val="100000"/>
              </a:lnSpc>
              <a:spcBef>
                <a:spcPts val="0"/>
              </a:spcBef>
              <a:spcAft>
                <a:spcPts val="0"/>
              </a:spcAft>
              <a:buFontTx/>
              <a:buNone/>
              <a:defRPr lang="en-US" sz="7200" b="0" i="0" dirty="0">
                <a:solidFill>
                  <a:schemeClr val="tx2"/>
                </a:solidFill>
                <a:latin typeface="Helvetica" pitchFamily="34" charset="0"/>
                <a:ea typeface="+mn-ea"/>
                <a:cs typeface="+mn-cs"/>
              </a:defRPr>
            </a:lvl1pPr>
          </a:lstStyle>
          <a:p>
            <a:pPr lvl="0">
              <a:lnSpc>
                <a:spcPct val="100000"/>
              </a:lnSpc>
              <a:spcBef>
                <a:spcPts val="0"/>
              </a:spcBef>
            </a:pPr>
            <a:r>
              <a:rPr lang="en-US"/>
              <a:t>1</a:t>
            </a:r>
          </a:p>
        </p:txBody>
      </p:sp>
      <p:sp>
        <p:nvSpPr>
          <p:cNvPr id="17" name="Text Placeholder 11"/>
          <p:cNvSpPr>
            <a:spLocks noGrp="1"/>
          </p:cNvSpPr>
          <p:nvPr>
            <p:ph type="body" sz="quarter" idx="33" hasCustomPrompt="1"/>
          </p:nvPr>
        </p:nvSpPr>
        <p:spPr>
          <a:xfrm>
            <a:off x="6299200" y="3681264"/>
            <a:ext cx="812800" cy="1143149"/>
          </a:xfrm>
        </p:spPr>
        <p:txBody>
          <a:bodyPr vert="horz" lIns="91440" tIns="0" rIns="91440" bIns="0" rtlCol="0">
            <a:noAutofit/>
          </a:bodyPr>
          <a:lstStyle>
            <a:lvl1pPr marL="0" indent="0">
              <a:lnSpc>
                <a:spcPct val="100000"/>
              </a:lnSpc>
              <a:spcBef>
                <a:spcPts val="0"/>
              </a:spcBef>
              <a:spcAft>
                <a:spcPts val="0"/>
              </a:spcAft>
              <a:buFontTx/>
              <a:buNone/>
              <a:defRPr lang="en-US" sz="7200" b="0" i="0" dirty="0">
                <a:solidFill>
                  <a:schemeClr val="tx2"/>
                </a:solidFill>
                <a:latin typeface="Helvetica" pitchFamily="34" charset="0"/>
                <a:ea typeface="+mn-ea"/>
                <a:cs typeface="+mn-cs"/>
              </a:defRPr>
            </a:lvl1pPr>
          </a:lstStyle>
          <a:p>
            <a:pPr lvl="0">
              <a:lnSpc>
                <a:spcPct val="100000"/>
              </a:lnSpc>
              <a:spcBef>
                <a:spcPts val="0"/>
              </a:spcBef>
            </a:pPr>
            <a:r>
              <a:rPr lang="en-US"/>
              <a:t>2</a:t>
            </a:r>
          </a:p>
        </p:txBody>
      </p:sp>
      <p:sp>
        <p:nvSpPr>
          <p:cNvPr id="2" name="Footer Placeholder 1"/>
          <p:cNvSpPr>
            <a:spLocks noGrp="1"/>
          </p:cNvSpPr>
          <p:nvPr>
            <p:ph type="ftr" sz="quarter" idx="34"/>
          </p:nvPr>
        </p:nvSpPr>
        <p:spPr/>
        <p:txBody>
          <a:bodyPr/>
          <a:lstStyle/>
          <a:p>
            <a:endParaRPr lang="en-GB" dirty="0"/>
          </a:p>
        </p:txBody>
      </p:sp>
    </p:spTree>
    <p:extLst>
      <p:ext uri="{BB962C8B-B14F-4D97-AF65-F5344CB8AC3E}">
        <p14:creationId xmlns:p14="http://schemas.microsoft.com/office/powerpoint/2010/main" val="1229083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ded textbox content">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0" y="1471613"/>
            <a:ext cx="3291840" cy="584200"/>
          </a:xfrm>
          <a:solidFill>
            <a:schemeClr val="tx2"/>
          </a:solidFill>
        </p:spPr>
        <p:txBody>
          <a:bodyPr tIns="45720" bIns="0" anchor="ctr" anchorCtr="0">
            <a:normAutofit/>
          </a:bodyPr>
          <a:lstStyle>
            <a:lvl1pPr marL="0" indent="0" algn="l">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14" name="Text Placeholder 13"/>
          <p:cNvSpPr>
            <a:spLocks noGrp="1"/>
          </p:cNvSpPr>
          <p:nvPr>
            <p:ph type="body" sz="quarter" idx="14"/>
          </p:nvPr>
        </p:nvSpPr>
        <p:spPr>
          <a:xfrm>
            <a:off x="711200" y="2081215"/>
            <a:ext cx="3291840" cy="3725863"/>
          </a:xfrm>
          <a:solidFill>
            <a:schemeClr val="tx1">
              <a:lumMod val="10000"/>
              <a:lumOff val="90000"/>
            </a:schemeClr>
          </a:solidFill>
        </p:spPr>
        <p:txBody>
          <a:bodyPr vert="horz" lIns="91440" tIns="45720" rIns="91440" bIns="45720" rtlCol="0">
            <a:normAutofit/>
          </a:bodyPr>
          <a:lstStyle>
            <a:lvl1pPr marL="0" indent="0">
              <a:lnSpc>
                <a:spcPct val="110000"/>
              </a:lnSpc>
              <a:spcBef>
                <a:spcPts val="0"/>
              </a:spcBef>
              <a:buFontTx/>
              <a:buNone/>
              <a:defRPr lang="en-US" sz="1600" dirty="0" smtClean="0">
                <a:solidFill>
                  <a:schemeClr val="tx1"/>
                </a:solidFill>
              </a:defRPr>
            </a:lvl1pPr>
            <a:lvl2pPr>
              <a:lnSpc>
                <a:spcPct val="110000"/>
              </a:lnSpc>
              <a:defRPr sz="1600"/>
            </a:lvl2pPr>
          </a:lstStyle>
          <a:p>
            <a:pPr marL="0" lvl="0" indent="0">
              <a:buFontTx/>
              <a:buNone/>
            </a:pPr>
            <a:r>
              <a:rPr lang="en-US"/>
              <a:t>Click to edit Master text styles</a:t>
            </a:r>
          </a:p>
          <a:p>
            <a:pPr marL="0" lvl="1" indent="0">
              <a:buFontTx/>
              <a:buNone/>
            </a:pPr>
            <a:r>
              <a:rPr lang="en-US"/>
              <a:t>Second level</a:t>
            </a:r>
          </a:p>
        </p:txBody>
      </p:sp>
      <p:sp>
        <p:nvSpPr>
          <p:cNvPr id="10" name="Text Placeholder 13"/>
          <p:cNvSpPr>
            <a:spLocks noGrp="1"/>
          </p:cNvSpPr>
          <p:nvPr>
            <p:ph type="body" sz="quarter" idx="15"/>
          </p:nvPr>
        </p:nvSpPr>
        <p:spPr>
          <a:xfrm>
            <a:off x="4480732" y="2081215"/>
            <a:ext cx="3291840" cy="3725863"/>
          </a:xfrm>
          <a:solidFill>
            <a:schemeClr val="tx1">
              <a:lumMod val="10000"/>
              <a:lumOff val="90000"/>
            </a:schemeClr>
          </a:solidFill>
        </p:spPr>
        <p:txBody>
          <a:bodyPr vert="horz" lIns="91440" tIns="45720" rIns="91440" bIns="45720" rtlCol="0">
            <a:normAutofit/>
          </a:bodyPr>
          <a:lstStyle>
            <a:lvl1pPr marL="0" indent="0">
              <a:lnSpc>
                <a:spcPct val="110000"/>
              </a:lnSpc>
              <a:spcBef>
                <a:spcPts val="0"/>
              </a:spcBef>
              <a:buFontTx/>
              <a:buNone/>
              <a:defRPr lang="en-US" sz="1600" kern="1200" dirty="0">
                <a:solidFill>
                  <a:schemeClr val="tx1"/>
                </a:solidFill>
                <a:latin typeface="Helvetica" pitchFamily="34" charset="0"/>
                <a:ea typeface="+mn-ea"/>
                <a:cs typeface="+mn-cs"/>
              </a:defRPr>
            </a:lvl1pPr>
          </a:lstStyle>
          <a:p>
            <a:pPr marL="0" lvl="0" indent="0" algn="l" defTabSz="1219170" rtl="0" eaLnBrk="1" latinLnBrk="0" hangingPunct="1">
              <a:spcBef>
                <a:spcPct val="20000"/>
              </a:spcBef>
              <a:buFontTx/>
              <a:buNone/>
            </a:pPr>
            <a:r>
              <a:rPr lang="en-US"/>
              <a:t>Click to edit Master text styles</a:t>
            </a:r>
          </a:p>
        </p:txBody>
      </p:sp>
      <p:sp>
        <p:nvSpPr>
          <p:cNvPr id="11" name="Text Placeholder 11"/>
          <p:cNvSpPr>
            <a:spLocks noGrp="1"/>
          </p:cNvSpPr>
          <p:nvPr>
            <p:ph type="body" sz="quarter" idx="16" hasCustomPrompt="1"/>
          </p:nvPr>
        </p:nvSpPr>
        <p:spPr>
          <a:xfrm>
            <a:off x="4480732" y="1471613"/>
            <a:ext cx="3291840" cy="584200"/>
          </a:xfrm>
          <a:solidFill>
            <a:schemeClr val="tx2"/>
          </a:solidFill>
        </p:spPr>
        <p:txBody>
          <a:bodyPr tIns="45720" bIns="0" anchor="ctr" anchorCtr="0">
            <a:normAutofit/>
          </a:bodyPr>
          <a:lstStyle>
            <a:lvl1pPr marL="0" indent="0" algn="l">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23" name="Text Placeholder 13"/>
          <p:cNvSpPr>
            <a:spLocks noGrp="1"/>
          </p:cNvSpPr>
          <p:nvPr>
            <p:ph type="body" sz="quarter" idx="23"/>
          </p:nvPr>
        </p:nvSpPr>
        <p:spPr>
          <a:xfrm>
            <a:off x="8250264" y="2102485"/>
            <a:ext cx="3291840" cy="3704593"/>
          </a:xfrm>
          <a:solidFill>
            <a:schemeClr val="tx1">
              <a:lumMod val="10000"/>
              <a:lumOff val="90000"/>
            </a:schemeClr>
          </a:solidFill>
        </p:spPr>
        <p:txBody>
          <a:bodyPr vert="horz" lIns="91440" tIns="45720" rIns="91440" bIns="45720" rtlCol="0">
            <a:normAutofit/>
          </a:bodyPr>
          <a:lstStyle>
            <a:lvl1pPr marL="0" indent="0">
              <a:lnSpc>
                <a:spcPct val="110000"/>
              </a:lnSpc>
              <a:spcBef>
                <a:spcPts val="0"/>
              </a:spcBef>
              <a:buFontTx/>
              <a:buNone/>
              <a:defRPr lang="en-US" sz="1600" kern="1200" dirty="0">
                <a:solidFill>
                  <a:schemeClr val="tx1"/>
                </a:solidFill>
                <a:latin typeface="Helvetica" pitchFamily="34" charset="0"/>
                <a:ea typeface="+mn-ea"/>
                <a:cs typeface="+mn-cs"/>
              </a:defRPr>
            </a:lvl1pPr>
          </a:lstStyle>
          <a:p>
            <a:pPr marL="0" lvl="0" indent="0" algn="l" defTabSz="1219170" rtl="0" eaLnBrk="1" latinLnBrk="0" hangingPunct="1">
              <a:spcBef>
                <a:spcPct val="20000"/>
              </a:spcBef>
              <a:buFontTx/>
              <a:buNone/>
            </a:pPr>
            <a:r>
              <a:rPr lang="en-US"/>
              <a:t>Click to edit Master text styles</a:t>
            </a:r>
          </a:p>
        </p:txBody>
      </p:sp>
      <p:sp>
        <p:nvSpPr>
          <p:cNvPr id="26" name="Text Placeholder 11"/>
          <p:cNvSpPr>
            <a:spLocks noGrp="1"/>
          </p:cNvSpPr>
          <p:nvPr>
            <p:ph type="body" sz="quarter" idx="24" hasCustomPrompt="1"/>
          </p:nvPr>
        </p:nvSpPr>
        <p:spPr>
          <a:xfrm>
            <a:off x="8250264" y="1492881"/>
            <a:ext cx="3291840" cy="584200"/>
          </a:xfrm>
          <a:solidFill>
            <a:schemeClr val="tx2"/>
          </a:solidFill>
        </p:spPr>
        <p:txBody>
          <a:bodyPr tIns="45720" bIns="0" anchor="ctr" anchorCtr="0">
            <a:normAutofit/>
          </a:bodyPr>
          <a:lstStyle>
            <a:lvl1pPr marL="0" indent="0" algn="l">
              <a:spcBef>
                <a:spcPts val="0"/>
              </a:spcBef>
              <a:buFontTx/>
              <a:buNone/>
              <a:defRPr lang="en-US" sz="2133" kern="1200" dirty="0" smtClean="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text</a:t>
            </a:r>
          </a:p>
        </p:txBody>
      </p:sp>
      <p:sp>
        <p:nvSpPr>
          <p:cNvPr id="2" name="Footer Placeholder 1"/>
          <p:cNvSpPr>
            <a:spLocks noGrp="1"/>
          </p:cNvSpPr>
          <p:nvPr>
            <p:ph type="ftr" sz="quarter" idx="25"/>
          </p:nvPr>
        </p:nvSpPr>
        <p:spPr/>
        <p:txBody>
          <a:bodyPr/>
          <a:lstStyle/>
          <a:p>
            <a:endParaRPr lang="en-GB" dirty="0"/>
          </a:p>
        </p:txBody>
      </p:sp>
    </p:spTree>
    <p:extLst>
      <p:ext uri="{BB962C8B-B14F-4D97-AF65-F5344CB8AC3E}">
        <p14:creationId xmlns:p14="http://schemas.microsoft.com/office/powerpoint/2010/main" val="3869279150"/>
      </p:ext>
    </p:extLst>
  </p:cSld>
  <p:clrMapOvr>
    <a:masterClrMapping/>
  </p:clrMapOvr>
  <p:extLst>
    <p:ext uri="{DCECCB84-F9BA-43D5-87BE-67443E8EF086}">
      <p15:sldGuideLst xmlns:p15="http://schemas.microsoft.com/office/powerpoint/2012/main">
        <p15:guide id="1" orient="horz" pos="804">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7" name="Title 6"/>
          <p:cNvSpPr>
            <a:spLocks noGrp="1"/>
          </p:cNvSpPr>
          <p:nvPr>
            <p:ph type="title"/>
          </p:nvPr>
        </p:nvSpPr>
        <p:spPr>
          <a:xfrm>
            <a:off x="711200" y="274637"/>
            <a:ext cx="10871200" cy="900000"/>
          </a:xfrm>
        </p:spPr>
        <p:txBody>
          <a:bodyPr/>
          <a:lstStyle>
            <a:lvl1pPr algn="l">
              <a:defRPr>
                <a:solidFill>
                  <a:schemeClr val="tx1"/>
                </a:solidFill>
              </a:defRPr>
            </a:lvl1pPr>
          </a:lstStyle>
          <a:p>
            <a:r>
              <a:rPr lang="en-US"/>
              <a:t>Click to edit Master title style</a:t>
            </a:r>
          </a:p>
        </p:txBody>
      </p:sp>
      <p:sp>
        <p:nvSpPr>
          <p:cNvPr id="4" name="Picture Placeholder 3"/>
          <p:cNvSpPr>
            <a:spLocks noGrp="1"/>
          </p:cNvSpPr>
          <p:nvPr>
            <p:ph type="pic" sz="quarter" idx="15"/>
          </p:nvPr>
        </p:nvSpPr>
        <p:spPr>
          <a:xfrm>
            <a:off x="922868" y="2438400"/>
            <a:ext cx="1673067" cy="1413933"/>
          </a:xfrm>
        </p:spPr>
        <p:txBody>
          <a:bodyPr/>
          <a:lstStyle>
            <a:lvl1pPr marL="0" indent="0">
              <a:buNone/>
              <a:defRPr/>
            </a:lvl1pPr>
          </a:lstStyle>
          <a:p>
            <a:r>
              <a:rPr lang="en-US" dirty="0"/>
              <a:t>Click icon to add picture</a:t>
            </a:r>
          </a:p>
        </p:txBody>
      </p:sp>
      <p:sp>
        <p:nvSpPr>
          <p:cNvPr id="14" name="Picture Placeholder 3"/>
          <p:cNvSpPr>
            <a:spLocks noGrp="1"/>
          </p:cNvSpPr>
          <p:nvPr>
            <p:ph type="pic" sz="quarter" idx="16"/>
          </p:nvPr>
        </p:nvSpPr>
        <p:spPr>
          <a:xfrm>
            <a:off x="3083990" y="2438400"/>
            <a:ext cx="1673065" cy="1413933"/>
          </a:xfrm>
        </p:spPr>
        <p:txBody>
          <a:bodyPr/>
          <a:lstStyle>
            <a:lvl1pPr marL="0" indent="0">
              <a:buNone/>
              <a:defRPr/>
            </a:lvl1pPr>
          </a:lstStyle>
          <a:p>
            <a:r>
              <a:rPr lang="en-US" dirty="0"/>
              <a:t>Click icon to add picture</a:t>
            </a:r>
          </a:p>
        </p:txBody>
      </p:sp>
      <p:sp>
        <p:nvSpPr>
          <p:cNvPr id="16" name="Picture Placeholder 3"/>
          <p:cNvSpPr>
            <a:spLocks noGrp="1"/>
          </p:cNvSpPr>
          <p:nvPr>
            <p:ph type="pic" sz="quarter" idx="17"/>
          </p:nvPr>
        </p:nvSpPr>
        <p:spPr>
          <a:xfrm>
            <a:off x="9546168" y="2438400"/>
            <a:ext cx="1673067" cy="1413933"/>
          </a:xfrm>
        </p:spPr>
        <p:txBody>
          <a:bodyPr/>
          <a:lstStyle>
            <a:lvl1pPr marL="0" indent="0">
              <a:buNone/>
              <a:defRPr/>
            </a:lvl1pPr>
          </a:lstStyle>
          <a:p>
            <a:r>
              <a:rPr lang="en-US" dirty="0"/>
              <a:t>Click icon to add picture</a:t>
            </a:r>
          </a:p>
        </p:txBody>
      </p:sp>
      <p:sp>
        <p:nvSpPr>
          <p:cNvPr id="17" name="Picture Placeholder 3"/>
          <p:cNvSpPr>
            <a:spLocks noGrp="1"/>
          </p:cNvSpPr>
          <p:nvPr>
            <p:ph type="pic" sz="quarter" idx="18"/>
          </p:nvPr>
        </p:nvSpPr>
        <p:spPr>
          <a:xfrm>
            <a:off x="5245100" y="2438400"/>
            <a:ext cx="1662301" cy="1413933"/>
          </a:xfrm>
        </p:spPr>
        <p:txBody>
          <a:bodyPr/>
          <a:lstStyle>
            <a:lvl1pPr marL="0" indent="0">
              <a:buNone/>
              <a:defRPr/>
            </a:lvl1pPr>
          </a:lstStyle>
          <a:p>
            <a:r>
              <a:rPr lang="en-US" dirty="0"/>
              <a:t>Click icon to add picture</a:t>
            </a:r>
          </a:p>
        </p:txBody>
      </p:sp>
      <p:sp>
        <p:nvSpPr>
          <p:cNvPr id="18" name="Picture Placeholder 3"/>
          <p:cNvSpPr>
            <a:spLocks noGrp="1"/>
          </p:cNvSpPr>
          <p:nvPr>
            <p:ph type="pic" sz="quarter" idx="19"/>
          </p:nvPr>
        </p:nvSpPr>
        <p:spPr>
          <a:xfrm>
            <a:off x="7395634" y="2438400"/>
            <a:ext cx="1675219" cy="1413933"/>
          </a:xfrm>
        </p:spPr>
        <p:txBody>
          <a:bodyPr/>
          <a:lstStyle>
            <a:lvl1pPr marL="0" indent="0">
              <a:buNone/>
              <a:defRPr/>
            </a:lvl1pPr>
          </a:lstStyle>
          <a:p>
            <a:r>
              <a:rPr lang="en-US" dirty="0"/>
              <a:t>Click icon to add picture</a:t>
            </a:r>
          </a:p>
        </p:txBody>
      </p:sp>
      <p:sp>
        <p:nvSpPr>
          <p:cNvPr id="2" name="Footer Placeholder 1"/>
          <p:cNvSpPr>
            <a:spLocks noGrp="1"/>
          </p:cNvSpPr>
          <p:nvPr>
            <p:ph type="ftr" sz="quarter" idx="20"/>
          </p:nvPr>
        </p:nvSpPr>
        <p:spPr/>
        <p:txBody>
          <a:bodyPr/>
          <a:lstStyle/>
          <a:p>
            <a:endParaRPr lang="en-GB" dirty="0"/>
          </a:p>
        </p:txBody>
      </p:sp>
    </p:spTree>
    <p:extLst>
      <p:ext uri="{BB962C8B-B14F-4D97-AF65-F5344CB8AC3E}">
        <p14:creationId xmlns:p14="http://schemas.microsoft.com/office/powerpoint/2010/main" val="1486543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r Strategy">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5E4E0332-5ED9-43C7-B5BC-E30452DFEE6B}"/>
              </a:ext>
            </a:extLst>
          </p:cNvPr>
          <p:cNvSpPr/>
          <p:nvPr userDrawn="1"/>
        </p:nvSpPr>
        <p:spPr>
          <a:xfrm>
            <a:off x="864291" y="1425309"/>
            <a:ext cx="2741824" cy="27418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8" name="Oval 17">
            <a:extLst>
              <a:ext uri="{FF2B5EF4-FFF2-40B4-BE49-F238E27FC236}">
                <a16:creationId xmlns:a16="http://schemas.microsoft.com/office/drawing/2014/main" id="{EE423BB4-4B05-474B-8EC4-00CF5893E45C}"/>
              </a:ext>
            </a:extLst>
          </p:cNvPr>
          <p:cNvSpPr/>
          <p:nvPr userDrawn="1"/>
        </p:nvSpPr>
        <p:spPr>
          <a:xfrm>
            <a:off x="3404519" y="1425309"/>
            <a:ext cx="2741824" cy="2741824"/>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Oval 18">
            <a:extLst>
              <a:ext uri="{FF2B5EF4-FFF2-40B4-BE49-F238E27FC236}">
                <a16:creationId xmlns:a16="http://schemas.microsoft.com/office/drawing/2014/main" id="{37ADE4CB-ACFE-45EB-819F-4C14AF040C00}"/>
              </a:ext>
            </a:extLst>
          </p:cNvPr>
          <p:cNvSpPr/>
          <p:nvPr userDrawn="1"/>
        </p:nvSpPr>
        <p:spPr>
          <a:xfrm>
            <a:off x="5944747" y="1425309"/>
            <a:ext cx="2741824" cy="2741824"/>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Oval 19">
            <a:extLst>
              <a:ext uri="{FF2B5EF4-FFF2-40B4-BE49-F238E27FC236}">
                <a16:creationId xmlns:a16="http://schemas.microsoft.com/office/drawing/2014/main" id="{295C3DA8-1236-4E3D-9417-092405AB7FF5}"/>
              </a:ext>
            </a:extLst>
          </p:cNvPr>
          <p:cNvSpPr/>
          <p:nvPr userDrawn="1"/>
        </p:nvSpPr>
        <p:spPr>
          <a:xfrm>
            <a:off x="8484976" y="1425309"/>
            <a:ext cx="2741824" cy="2741824"/>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itle 6"/>
          <p:cNvSpPr>
            <a:spLocks noGrp="1"/>
          </p:cNvSpPr>
          <p:nvPr>
            <p:ph type="title"/>
          </p:nvPr>
        </p:nvSpPr>
        <p:spPr>
          <a:xfrm>
            <a:off x="711200" y="274637"/>
            <a:ext cx="10871200" cy="900000"/>
          </a:xfrm>
        </p:spPr>
        <p:txBody>
          <a:bodyPr/>
          <a:lstStyle>
            <a:lvl1pPr algn="l">
              <a:defRPr/>
            </a:lvl1pPr>
          </a:lstStyle>
          <a:p>
            <a:r>
              <a:rPr lang="en-US"/>
              <a:t>Click to edit Master title style</a:t>
            </a:r>
          </a:p>
        </p:txBody>
      </p:sp>
      <p:sp>
        <p:nvSpPr>
          <p:cNvPr id="14" name="Text Placeholder 13"/>
          <p:cNvSpPr>
            <a:spLocks noGrp="1"/>
          </p:cNvSpPr>
          <p:nvPr>
            <p:ph type="body" sz="quarter" idx="14" hasCustomPrompt="1"/>
          </p:nvPr>
        </p:nvSpPr>
        <p:spPr>
          <a:xfrm>
            <a:off x="1278555" y="2491935"/>
            <a:ext cx="1913291" cy="1288483"/>
          </a:xfrm>
        </p:spPr>
        <p:txBody>
          <a:bodyPr vert="horz" lIns="0" tIns="45720" rIns="0" bIns="45720" rtlCol="0">
            <a:normAutofit/>
          </a:bodyPr>
          <a:lstStyle>
            <a:lvl1pPr marL="0" indent="0" algn="ctr">
              <a:spcBef>
                <a:spcPts val="0"/>
              </a:spcBef>
              <a:buFontTx/>
              <a:buNone/>
              <a:defRPr lang="en-US" sz="1867" dirty="0" smtClean="0">
                <a:solidFill>
                  <a:schemeClr val="bg1"/>
                </a:solidFill>
              </a:defRPr>
            </a:lvl1pPr>
          </a:lstStyle>
          <a:p>
            <a:pPr marL="0" lvl="0" indent="0">
              <a:buFontTx/>
              <a:buNone/>
            </a:pPr>
            <a:r>
              <a:rPr lang="en-US"/>
              <a:t>Description</a:t>
            </a:r>
          </a:p>
        </p:txBody>
      </p:sp>
      <p:sp>
        <p:nvSpPr>
          <p:cNvPr id="28" name="Text Placeholder 13"/>
          <p:cNvSpPr>
            <a:spLocks noGrp="1"/>
          </p:cNvSpPr>
          <p:nvPr>
            <p:ph type="body" sz="quarter" idx="22" hasCustomPrompt="1"/>
          </p:nvPr>
        </p:nvSpPr>
        <p:spPr>
          <a:xfrm>
            <a:off x="6417909" y="2491935"/>
            <a:ext cx="1913291" cy="1288483"/>
          </a:xfrm>
        </p:spPr>
        <p:txBody>
          <a:bodyPr vert="horz" lIns="0" tIns="45720" rIns="0" bIns="45720" rtlCol="0">
            <a:normAutofit/>
          </a:bodyPr>
          <a:lstStyle>
            <a:lvl1pPr marL="0" indent="0" algn="ctr">
              <a:spcBef>
                <a:spcPts val="0"/>
              </a:spcBef>
              <a:buFontTx/>
              <a:buNone/>
              <a:defRPr lang="en-US" sz="1867" dirty="0" smtClean="0">
                <a:solidFill>
                  <a:schemeClr val="bg1"/>
                </a:solidFill>
              </a:defRPr>
            </a:lvl1pPr>
          </a:lstStyle>
          <a:p>
            <a:pPr marL="0" lvl="0" indent="0">
              <a:buFontTx/>
              <a:buNone/>
            </a:pPr>
            <a:r>
              <a:rPr lang="en-US"/>
              <a:t>Description</a:t>
            </a:r>
          </a:p>
        </p:txBody>
      </p:sp>
      <p:sp>
        <p:nvSpPr>
          <p:cNvPr id="30" name="Text Placeholder 13"/>
          <p:cNvSpPr>
            <a:spLocks noGrp="1"/>
          </p:cNvSpPr>
          <p:nvPr>
            <p:ph type="body" sz="quarter" idx="24" hasCustomPrompt="1"/>
          </p:nvPr>
        </p:nvSpPr>
        <p:spPr>
          <a:xfrm>
            <a:off x="3852421" y="2466535"/>
            <a:ext cx="1913291" cy="1288483"/>
          </a:xfrm>
        </p:spPr>
        <p:txBody>
          <a:bodyPr vert="horz" lIns="0" tIns="45720" rIns="0" bIns="45720" rtlCol="0">
            <a:normAutofit/>
          </a:bodyPr>
          <a:lstStyle>
            <a:lvl1pPr marL="0" indent="0" algn="ctr">
              <a:spcBef>
                <a:spcPts val="0"/>
              </a:spcBef>
              <a:buFontTx/>
              <a:buNone/>
              <a:defRPr lang="en-US" sz="1867" dirty="0" smtClean="0">
                <a:solidFill>
                  <a:schemeClr val="bg1"/>
                </a:solidFill>
              </a:defRPr>
            </a:lvl1pPr>
          </a:lstStyle>
          <a:p>
            <a:pPr marL="0" lvl="0" indent="0">
              <a:buFontTx/>
              <a:buNone/>
            </a:pPr>
            <a:r>
              <a:rPr lang="en-US"/>
              <a:t>Description</a:t>
            </a:r>
          </a:p>
        </p:txBody>
      </p:sp>
      <p:sp>
        <p:nvSpPr>
          <p:cNvPr id="34" name="Text Placeholder 13"/>
          <p:cNvSpPr>
            <a:spLocks noGrp="1"/>
          </p:cNvSpPr>
          <p:nvPr>
            <p:ph type="body" sz="quarter" idx="25" hasCustomPrompt="1"/>
          </p:nvPr>
        </p:nvSpPr>
        <p:spPr>
          <a:xfrm>
            <a:off x="9007412" y="2396095"/>
            <a:ext cx="1913291" cy="1384323"/>
          </a:xfrm>
        </p:spPr>
        <p:txBody>
          <a:bodyPr vert="horz" lIns="0" tIns="45720" rIns="0" bIns="45720" rtlCol="0">
            <a:normAutofit/>
          </a:bodyPr>
          <a:lstStyle>
            <a:lvl1pPr marL="0" indent="0" algn="ctr">
              <a:spcBef>
                <a:spcPts val="0"/>
              </a:spcBef>
              <a:buFontTx/>
              <a:buNone/>
              <a:defRPr lang="en-US" sz="1867" dirty="0" smtClean="0">
                <a:solidFill>
                  <a:schemeClr val="bg1"/>
                </a:solidFill>
              </a:defRPr>
            </a:lvl1pPr>
          </a:lstStyle>
          <a:p>
            <a:pPr marL="0" lvl="0" indent="0">
              <a:buFontTx/>
              <a:buNone/>
            </a:pPr>
            <a:r>
              <a:rPr lang="en-US"/>
              <a:t>Description</a:t>
            </a:r>
          </a:p>
        </p:txBody>
      </p:sp>
      <p:sp>
        <p:nvSpPr>
          <p:cNvPr id="35" name="Text Placeholder 11"/>
          <p:cNvSpPr>
            <a:spLocks noGrp="1"/>
          </p:cNvSpPr>
          <p:nvPr>
            <p:ph type="body" sz="quarter" idx="13" hasCustomPrompt="1"/>
          </p:nvPr>
        </p:nvSpPr>
        <p:spPr>
          <a:xfrm>
            <a:off x="1246782" y="1795491"/>
            <a:ext cx="1976844" cy="391645"/>
          </a:xfrm>
        </p:spPr>
        <p:txBody>
          <a:bodyPr>
            <a:noAutofit/>
          </a:bodyPr>
          <a:lstStyle>
            <a:lvl1pPr marL="0" indent="0" algn="ctr">
              <a:spcBef>
                <a:spcPts val="0"/>
              </a:spcBef>
              <a:buFontTx/>
              <a:buNone/>
              <a:defRPr lang="en-US" sz="2400" kern="1200" baseline="0" dirty="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6" name="Text Placeholder 11"/>
          <p:cNvSpPr>
            <a:spLocks noGrp="1"/>
          </p:cNvSpPr>
          <p:nvPr>
            <p:ph type="body" sz="quarter" idx="21" hasCustomPrompt="1"/>
          </p:nvPr>
        </p:nvSpPr>
        <p:spPr>
          <a:xfrm>
            <a:off x="6394518" y="1795491"/>
            <a:ext cx="1976844" cy="391645"/>
          </a:xfrm>
        </p:spPr>
        <p:txBody>
          <a:bodyPr>
            <a:noAutofit/>
          </a:bodyPr>
          <a:lstStyle>
            <a:lvl1pPr marL="0" indent="0" algn="ctr">
              <a:spcBef>
                <a:spcPts val="0"/>
              </a:spcBef>
              <a:buFontTx/>
              <a:buNone/>
              <a:defRPr lang="en-US" sz="2400" kern="1200" baseline="0" dirty="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7" name="Text Placeholder 11"/>
          <p:cNvSpPr>
            <a:spLocks noGrp="1"/>
          </p:cNvSpPr>
          <p:nvPr>
            <p:ph type="body" sz="quarter" idx="23" hasCustomPrompt="1"/>
          </p:nvPr>
        </p:nvSpPr>
        <p:spPr>
          <a:xfrm>
            <a:off x="3831777" y="1795491"/>
            <a:ext cx="1976844" cy="391645"/>
          </a:xfrm>
        </p:spPr>
        <p:txBody>
          <a:bodyPr>
            <a:noAutofit/>
          </a:bodyPr>
          <a:lstStyle>
            <a:lvl1pPr marL="0" indent="0" algn="ctr">
              <a:spcBef>
                <a:spcPts val="0"/>
              </a:spcBef>
              <a:buFontTx/>
              <a:buNone/>
              <a:defRPr lang="en-US" sz="2400" kern="1200" baseline="0" dirty="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38" name="Text Placeholder 11"/>
          <p:cNvSpPr>
            <a:spLocks noGrp="1"/>
          </p:cNvSpPr>
          <p:nvPr>
            <p:ph type="body" sz="quarter" idx="26" hasCustomPrompt="1"/>
          </p:nvPr>
        </p:nvSpPr>
        <p:spPr>
          <a:xfrm>
            <a:off x="8975642" y="1795491"/>
            <a:ext cx="1976844" cy="391645"/>
          </a:xfrm>
        </p:spPr>
        <p:txBody>
          <a:bodyPr>
            <a:noAutofit/>
          </a:bodyPr>
          <a:lstStyle>
            <a:lvl1pPr marL="0" indent="0" algn="ctr">
              <a:spcBef>
                <a:spcPts val="0"/>
              </a:spcBef>
              <a:buFontTx/>
              <a:buNone/>
              <a:defRPr lang="en-US" sz="2400" kern="1200" baseline="0" dirty="0">
                <a:solidFill>
                  <a:schemeClr val="bg1"/>
                </a:solidFill>
                <a:latin typeface="Helvetica" pitchFamily="34" charset="0"/>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marL="0" lvl="0" indent="0" algn="l" defTabSz="1219170" rtl="0" eaLnBrk="1" latinLnBrk="0" hangingPunct="1">
              <a:spcBef>
                <a:spcPts val="0"/>
              </a:spcBef>
              <a:buFontTx/>
              <a:buNone/>
            </a:pPr>
            <a:r>
              <a:rPr lang="en-US"/>
              <a:t>Title Here</a:t>
            </a:r>
          </a:p>
        </p:txBody>
      </p:sp>
      <p:sp>
        <p:nvSpPr>
          <p:cNvPr id="41" name="Text Placeholder 13"/>
          <p:cNvSpPr>
            <a:spLocks noGrp="1"/>
          </p:cNvSpPr>
          <p:nvPr>
            <p:ph type="body" sz="quarter" idx="27"/>
          </p:nvPr>
        </p:nvSpPr>
        <p:spPr>
          <a:xfrm>
            <a:off x="711199" y="4417807"/>
            <a:ext cx="11107868" cy="1390328"/>
          </a:xfrm>
        </p:spPr>
        <p:txBody>
          <a:bodyPr>
            <a:normAutofit/>
          </a:bodyPr>
          <a:lstStyle>
            <a:lvl1pPr marL="0" indent="0">
              <a:buFontTx/>
              <a:buNone/>
              <a:defRPr lang="en-US" sz="1467" kern="1200" dirty="0" smtClean="0">
                <a:solidFill>
                  <a:schemeClr val="tx1"/>
                </a:solidFill>
                <a:latin typeface="Helvetica" pitchFamily="34" charset="0"/>
                <a:ea typeface="+mn-ea"/>
                <a:cs typeface="+mn-cs"/>
              </a:defRPr>
            </a:lvl1pPr>
            <a:lvl2pPr marL="609585" indent="0">
              <a:buFontTx/>
              <a:buNone/>
              <a:defRPr lang="en-US" sz="1467" kern="1200" dirty="0" smtClean="0">
                <a:solidFill>
                  <a:schemeClr val="tx1"/>
                </a:solidFill>
                <a:latin typeface="Helvetica" pitchFamily="34" charset="0"/>
                <a:ea typeface="+mn-ea"/>
                <a:cs typeface="+mn-cs"/>
              </a:defRPr>
            </a:lvl2pPr>
            <a:lvl3pPr marL="1219170" indent="0">
              <a:buFontTx/>
              <a:buNone/>
              <a:defRPr lang="en-US" sz="1467" kern="1200" dirty="0" smtClean="0">
                <a:solidFill>
                  <a:schemeClr val="tx1"/>
                </a:solidFill>
                <a:latin typeface="Helvetica" pitchFamily="34" charset="0"/>
                <a:ea typeface="+mn-ea"/>
                <a:cs typeface="+mn-cs"/>
              </a:defRPr>
            </a:lvl3pPr>
            <a:lvl4pPr marL="1828754" indent="0">
              <a:buFontTx/>
              <a:buNone/>
              <a:defRPr lang="en-US" sz="1467" kern="1200" dirty="0" smtClean="0">
                <a:solidFill>
                  <a:schemeClr val="tx1"/>
                </a:solidFill>
                <a:latin typeface="Helvetica" pitchFamily="34" charset="0"/>
                <a:ea typeface="+mn-ea"/>
                <a:cs typeface="+mn-cs"/>
              </a:defRPr>
            </a:lvl4pPr>
            <a:lvl5pPr marL="2438339" indent="0">
              <a:buFontTx/>
              <a:buNone/>
              <a:defRPr lang="en-US" sz="1467" kern="1200" dirty="0">
                <a:solidFill>
                  <a:schemeClr val="tx1"/>
                </a:solidFill>
                <a:latin typeface="Helvetica"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28"/>
          </p:nvPr>
        </p:nvSpPr>
        <p:spPr/>
        <p:txBody>
          <a:bodyPr/>
          <a:lstStyle/>
          <a:p>
            <a:endParaRPr lang="en-GB" dirty="0"/>
          </a:p>
        </p:txBody>
      </p:sp>
    </p:spTree>
    <p:extLst>
      <p:ext uri="{BB962C8B-B14F-4D97-AF65-F5344CB8AC3E}">
        <p14:creationId xmlns:p14="http://schemas.microsoft.com/office/powerpoint/2010/main" val="1284618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us with image">
    <p:spTree>
      <p:nvGrpSpPr>
        <p:cNvPr id="1" name=""/>
        <p:cNvGrpSpPr/>
        <p:nvPr/>
      </p:nvGrpSpPr>
      <p:grpSpPr>
        <a:xfrm>
          <a:off x="0" y="0"/>
          <a:ext cx="0" cy="0"/>
          <a:chOff x="0" y="0"/>
          <a:chExt cx="0" cy="0"/>
        </a:xfrm>
      </p:grpSpPr>
      <p:sp>
        <p:nvSpPr>
          <p:cNvPr id="15" name="Text Placeholder 36"/>
          <p:cNvSpPr>
            <a:spLocks noGrp="1"/>
          </p:cNvSpPr>
          <p:nvPr>
            <p:ph type="body" sz="quarter" idx="16"/>
          </p:nvPr>
        </p:nvSpPr>
        <p:spPr>
          <a:xfrm>
            <a:off x="713563" y="3063600"/>
            <a:ext cx="8836837" cy="1495965"/>
          </a:xfrm>
        </p:spPr>
        <p:txBody>
          <a:bodyPr>
            <a:noAutofit/>
          </a:bodyPr>
          <a:lstStyle>
            <a:lvl1pPr marL="0" indent="0">
              <a:lnSpc>
                <a:spcPct val="100000"/>
              </a:lnSpc>
              <a:buFontTx/>
              <a:buNone/>
              <a:defRPr sz="1600">
                <a:solidFill>
                  <a:schemeClr val="tx1"/>
                </a:solidFill>
              </a:defRPr>
            </a:lvl1pPr>
          </a:lstStyle>
          <a:p>
            <a:pPr lvl="0"/>
            <a:r>
              <a:rPr lang="en-US"/>
              <a:t>Click to edit Master text styles</a:t>
            </a:r>
          </a:p>
        </p:txBody>
      </p:sp>
      <p:sp>
        <p:nvSpPr>
          <p:cNvPr id="3" name="Footer Placeholder 2"/>
          <p:cNvSpPr>
            <a:spLocks noGrp="1"/>
          </p:cNvSpPr>
          <p:nvPr>
            <p:ph type="ftr" sz="quarter" idx="17"/>
          </p:nvPr>
        </p:nvSpPr>
        <p:spPr/>
        <p:txBody>
          <a:bodyPr/>
          <a:lstStyle/>
          <a:p>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39149"/>
          <a:stretch/>
        </p:blipFill>
        <p:spPr>
          <a:xfrm>
            <a:off x="0" y="2"/>
            <a:ext cx="12192000" cy="2847975"/>
          </a:xfrm>
          <a:prstGeom prst="rect">
            <a:avLst/>
          </a:prstGeom>
        </p:spPr>
      </p:pic>
      <p:sp>
        <p:nvSpPr>
          <p:cNvPr id="4" name="Rectangle 3"/>
          <p:cNvSpPr/>
          <p:nvPr userDrawn="1"/>
        </p:nvSpPr>
        <p:spPr>
          <a:xfrm>
            <a:off x="4572000" y="64008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Helvetica" pitchFamily="34" charset="0"/>
            </a:endParaRP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43589" y="317940"/>
            <a:ext cx="2112000" cy="49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025478"/>
      </p:ext>
    </p:extLst>
  </p:cSld>
  <p:clrMapOvr>
    <a:masterClrMapping/>
  </p:clrMapOvr>
  <p:extLst>
    <p:ext uri="{DCECCB84-F9BA-43D5-87BE-67443E8EF086}">
      <p15:sldGuideLst xmlns:p15="http://schemas.microsoft.com/office/powerpoint/2012/main">
        <p15:guide id="1" orient="horz" pos="132">
          <p15:clr>
            <a:srgbClr val="FBAE40"/>
          </p15:clr>
        </p15:guide>
        <p15:guide id="2" pos="2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FBB0-8018-4600-BD54-6BAED1808E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B379A2-6FBF-40C3-90DF-20E97D348C91}"/>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4" name="Footer Placeholder 3">
            <a:extLst>
              <a:ext uri="{FF2B5EF4-FFF2-40B4-BE49-F238E27FC236}">
                <a16:creationId xmlns:a16="http://schemas.microsoft.com/office/drawing/2014/main" id="{D0197BDB-F72B-4935-967B-A54D80398B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695322-8293-4AA0-812E-8F93D3E69056}"/>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86446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6980E-0B6E-4F4E-BAE2-48699E14706E}"/>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3" name="Footer Placeholder 2">
            <a:extLst>
              <a:ext uri="{FF2B5EF4-FFF2-40B4-BE49-F238E27FC236}">
                <a16:creationId xmlns:a16="http://schemas.microsoft.com/office/drawing/2014/main" id="{9CA00693-93FA-4F45-B51B-8DDF2DEC15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D2EB39-3B49-4E73-8EDC-90EC5F6901C3}"/>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213736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1DFE-8478-432E-A954-715C1E9F8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B66614-DB42-42DF-A675-414013294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C30CAA-0F30-4ACC-B657-4710653C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D87C1-7EDB-4451-9319-53837F69E45D}"/>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6" name="Footer Placeholder 5">
            <a:extLst>
              <a:ext uri="{FF2B5EF4-FFF2-40B4-BE49-F238E27FC236}">
                <a16:creationId xmlns:a16="http://schemas.microsoft.com/office/drawing/2014/main" id="{3324DD8A-526E-4D51-8107-4690F8E662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CFC0D6-F84E-4D4F-B040-3EE6EA093BB8}"/>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287989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1BC9-0DB7-460C-8E9C-F9F9858A7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11739B-2BB0-4B03-B75D-729A6EF2D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FC646C-0DF8-468C-A9BE-0B81E1BC7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6AED5-ECE7-4B54-A167-078215704EE7}"/>
              </a:ext>
            </a:extLst>
          </p:cNvPr>
          <p:cNvSpPr>
            <a:spLocks noGrp="1"/>
          </p:cNvSpPr>
          <p:nvPr>
            <p:ph type="dt" sz="half" idx="10"/>
          </p:nvPr>
        </p:nvSpPr>
        <p:spPr/>
        <p:txBody>
          <a:bodyPr/>
          <a:lstStyle/>
          <a:p>
            <a:fld id="{06F3C4F8-DDA4-4D54-8C3C-06DCB4A79004}" type="datetimeFigureOut">
              <a:rPr lang="en-GB" smtClean="0"/>
              <a:t>14/04/2021</a:t>
            </a:fld>
            <a:endParaRPr lang="en-GB"/>
          </a:p>
        </p:txBody>
      </p:sp>
      <p:sp>
        <p:nvSpPr>
          <p:cNvPr id="6" name="Footer Placeholder 5">
            <a:extLst>
              <a:ext uri="{FF2B5EF4-FFF2-40B4-BE49-F238E27FC236}">
                <a16:creationId xmlns:a16="http://schemas.microsoft.com/office/drawing/2014/main" id="{A237AD39-E938-4FC3-A377-C2718234CE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E98A87-8F0D-4F13-ABF1-34F2C056A8E6}"/>
              </a:ext>
            </a:extLst>
          </p:cNvPr>
          <p:cNvSpPr>
            <a:spLocks noGrp="1"/>
          </p:cNvSpPr>
          <p:nvPr>
            <p:ph type="sldNum" sz="quarter" idx="12"/>
          </p:nvPr>
        </p:nvSpPr>
        <p:spPr/>
        <p:txBody>
          <a:bodyPr/>
          <a:lstStyle/>
          <a:p>
            <a:fld id="{2A05D628-560A-46B8-93B3-E2A9C0FD4828}" type="slidenum">
              <a:rPr lang="en-GB" smtClean="0"/>
              <a:t>‹#›</a:t>
            </a:fld>
            <a:endParaRPr lang="en-GB"/>
          </a:p>
        </p:txBody>
      </p:sp>
    </p:spTree>
    <p:extLst>
      <p:ext uri="{BB962C8B-B14F-4D97-AF65-F5344CB8AC3E}">
        <p14:creationId xmlns:p14="http://schemas.microsoft.com/office/powerpoint/2010/main" val="2041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image" Target="../media/image1.jpe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theme" Target="../theme/theme2.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38EFC-994A-4693-A6D0-10563452A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A8CA84-3992-41D8-966D-03F0DEBD4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AD5EC-9517-44C3-8D7C-487E8DAD4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3C4F8-DDA4-4D54-8C3C-06DCB4A79004}" type="datetimeFigureOut">
              <a:rPr lang="en-GB" smtClean="0"/>
              <a:t>14/04/2021</a:t>
            </a:fld>
            <a:endParaRPr lang="en-GB"/>
          </a:p>
        </p:txBody>
      </p:sp>
      <p:sp>
        <p:nvSpPr>
          <p:cNvPr id="5" name="Footer Placeholder 4">
            <a:extLst>
              <a:ext uri="{FF2B5EF4-FFF2-40B4-BE49-F238E27FC236}">
                <a16:creationId xmlns:a16="http://schemas.microsoft.com/office/drawing/2014/main" id="{7E5EB534-416D-403D-80CE-1E955F1B1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84F8B1-FBB9-43B0-8AB8-812B5120D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5D628-560A-46B8-93B3-E2A9C0FD4828}" type="slidenum">
              <a:rPr lang="en-GB" smtClean="0"/>
              <a:t>‹#›</a:t>
            </a:fld>
            <a:endParaRPr lang="en-GB"/>
          </a:p>
        </p:txBody>
      </p:sp>
    </p:spTree>
    <p:extLst>
      <p:ext uri="{BB962C8B-B14F-4D97-AF65-F5344CB8AC3E}">
        <p14:creationId xmlns:p14="http://schemas.microsoft.com/office/powerpoint/2010/main" val="70572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0" y="274637"/>
            <a:ext cx="10871200" cy="900000"/>
          </a:xfrm>
          <a:prstGeom prst="rect">
            <a:avLst/>
          </a:prstGeom>
        </p:spPr>
        <p:txBody>
          <a:bodyPr vert="horz" lIns="91440" tIns="45720" rIns="91440" bIns="0" rtlCol="0" anchor="t">
            <a:normAutofit/>
          </a:bodyPr>
          <a:lstStyle/>
          <a:p>
            <a:pPr lvl="0" algn="l"/>
            <a:r>
              <a:rPr lang="en-US"/>
              <a:t>Click to edit Master title style</a:t>
            </a:r>
          </a:p>
        </p:txBody>
      </p:sp>
      <p:sp>
        <p:nvSpPr>
          <p:cNvPr id="3" name="Text Placeholder 2"/>
          <p:cNvSpPr>
            <a:spLocks noGrp="1"/>
          </p:cNvSpPr>
          <p:nvPr>
            <p:ph type="body" idx="1"/>
          </p:nvPr>
        </p:nvSpPr>
        <p:spPr>
          <a:xfrm>
            <a:off x="711200" y="1260000"/>
            <a:ext cx="10871200" cy="4547075"/>
          </a:xfrm>
          <a:prstGeom prst="rect">
            <a:avLst/>
          </a:prstGeom>
        </p:spPr>
        <p:txBody>
          <a:bodyPr vert="horz" lIns="91440" tIns="45720" rIns="91440" bIns="45720" rtlCol="0">
            <a:noAutofit/>
          </a:bodyPr>
          <a:lstStyle/>
          <a:p>
            <a:pPr marL="0" lvl="0" indent="0">
              <a:buFontTx/>
              <a:buNone/>
            </a:pPr>
            <a:r>
              <a:rPr lang="en-US"/>
              <a:t>Click to edit Master text styles</a:t>
            </a:r>
          </a:p>
          <a:p>
            <a:pPr marL="0" lvl="1" indent="0">
              <a:buFontTx/>
              <a:buNone/>
            </a:pPr>
            <a:r>
              <a:rPr lang="en-US"/>
              <a:t>Second level</a:t>
            </a:r>
          </a:p>
          <a:p>
            <a:pPr marL="0" lvl="2" indent="0">
              <a:buFontTx/>
              <a:buNone/>
            </a:pPr>
            <a:r>
              <a:rPr lang="en-US"/>
              <a:t>Third level</a:t>
            </a:r>
          </a:p>
          <a:p>
            <a:pPr marL="0" lvl="3" indent="0">
              <a:buFontTx/>
              <a:buNone/>
            </a:pPr>
            <a:r>
              <a:rPr lang="en-US"/>
              <a:t>Fourth level</a:t>
            </a:r>
          </a:p>
          <a:p>
            <a:pPr marL="0" lvl="4" indent="0">
              <a:buFontTx/>
              <a:buNone/>
            </a:pPr>
            <a:r>
              <a:rPr lang="en-US"/>
              <a:t>Fifth level</a:t>
            </a:r>
          </a:p>
        </p:txBody>
      </p:sp>
      <p:sp>
        <p:nvSpPr>
          <p:cNvPr id="5" name="Footer Placeholder 4"/>
          <p:cNvSpPr>
            <a:spLocks noGrp="1"/>
          </p:cNvSpPr>
          <p:nvPr>
            <p:ph type="ftr" sz="quarter" idx="3"/>
          </p:nvPr>
        </p:nvSpPr>
        <p:spPr>
          <a:xfrm>
            <a:off x="609599" y="5890162"/>
            <a:ext cx="11202391" cy="390305"/>
          </a:xfrm>
          <a:prstGeom prst="rect">
            <a:avLst/>
          </a:prstGeom>
          <a:noFill/>
        </p:spPr>
        <p:txBody>
          <a:bodyPr wrap="square" bIns="0" rtlCol="0" anchor="b">
            <a:noAutofit/>
          </a:bodyPr>
          <a:lstStyle>
            <a:lvl1pPr algn="l">
              <a:defRPr lang="en-US" sz="1200" i="0" smtClean="0">
                <a:solidFill>
                  <a:schemeClr val="tx1"/>
                </a:solidFill>
                <a:latin typeface="Helvetica" pitchFamily="34" charset="0"/>
              </a:defRPr>
            </a:lvl1pPr>
          </a:lstStyle>
          <a:p>
            <a:endParaRPr lang="en-GB" dirty="0"/>
          </a:p>
        </p:txBody>
      </p:sp>
      <p:sp>
        <p:nvSpPr>
          <p:cNvPr id="9" name="Freeform 5"/>
          <p:cNvSpPr>
            <a:spLocks/>
          </p:cNvSpPr>
          <p:nvPr userDrawn="1"/>
        </p:nvSpPr>
        <p:spPr bwMode="auto">
          <a:xfrm>
            <a:off x="10992549" y="6048920"/>
            <a:ext cx="672484" cy="555080"/>
          </a:xfrm>
          <a:custGeom>
            <a:avLst/>
            <a:gdLst>
              <a:gd name="T0" fmla="*/ 1047 w 1228"/>
              <a:gd name="T1" fmla="*/ 0 h 1332"/>
              <a:gd name="T2" fmla="*/ 180 w 1228"/>
              <a:gd name="T3" fmla="*/ 0 h 1332"/>
              <a:gd name="T4" fmla="*/ 0 w 1228"/>
              <a:gd name="T5" fmla="*/ 180 h 1332"/>
              <a:gd name="T6" fmla="*/ 0 w 1228"/>
              <a:gd name="T7" fmla="*/ 1046 h 1332"/>
              <a:gd name="T8" fmla="*/ 180 w 1228"/>
              <a:gd name="T9" fmla="*/ 1226 h 1332"/>
              <a:gd name="T10" fmla="*/ 356 w 1228"/>
              <a:gd name="T11" fmla="*/ 1227 h 1332"/>
              <a:gd name="T12" fmla="*/ 615 w 1228"/>
              <a:gd name="T13" fmla="*/ 1332 h 1332"/>
              <a:gd name="T14" fmla="*/ 873 w 1228"/>
              <a:gd name="T15" fmla="*/ 1227 h 1332"/>
              <a:gd name="T16" fmla="*/ 1047 w 1228"/>
              <a:gd name="T17" fmla="*/ 1226 h 1332"/>
              <a:gd name="T18" fmla="*/ 1228 w 1228"/>
              <a:gd name="T19" fmla="*/ 1046 h 1332"/>
              <a:gd name="T20" fmla="*/ 1228 w 1228"/>
              <a:gd name="T21" fmla="*/ 180 h 1332"/>
              <a:gd name="T22" fmla="*/ 1047 w 1228"/>
              <a:gd name="T23" fmla="*/ 0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8" h="1332">
                <a:moveTo>
                  <a:pt x="1047" y="0"/>
                </a:moveTo>
                <a:cubicBezTo>
                  <a:pt x="180" y="0"/>
                  <a:pt x="180" y="0"/>
                  <a:pt x="180" y="0"/>
                </a:cubicBezTo>
                <a:cubicBezTo>
                  <a:pt x="80" y="0"/>
                  <a:pt x="0" y="81"/>
                  <a:pt x="0" y="180"/>
                </a:cubicBezTo>
                <a:cubicBezTo>
                  <a:pt x="0" y="1046"/>
                  <a:pt x="0" y="1046"/>
                  <a:pt x="0" y="1046"/>
                </a:cubicBezTo>
                <a:cubicBezTo>
                  <a:pt x="0" y="1146"/>
                  <a:pt x="80" y="1226"/>
                  <a:pt x="180" y="1226"/>
                </a:cubicBezTo>
                <a:cubicBezTo>
                  <a:pt x="356" y="1227"/>
                  <a:pt x="356" y="1227"/>
                  <a:pt x="356" y="1227"/>
                </a:cubicBezTo>
                <a:cubicBezTo>
                  <a:pt x="414" y="1229"/>
                  <a:pt x="586" y="1245"/>
                  <a:pt x="615" y="1332"/>
                </a:cubicBezTo>
                <a:cubicBezTo>
                  <a:pt x="643" y="1245"/>
                  <a:pt x="815" y="1229"/>
                  <a:pt x="873" y="1227"/>
                </a:cubicBezTo>
                <a:cubicBezTo>
                  <a:pt x="1047" y="1226"/>
                  <a:pt x="1047" y="1226"/>
                  <a:pt x="1047" y="1226"/>
                </a:cubicBezTo>
                <a:cubicBezTo>
                  <a:pt x="1147" y="1226"/>
                  <a:pt x="1228" y="1146"/>
                  <a:pt x="1228" y="1046"/>
                </a:cubicBezTo>
                <a:cubicBezTo>
                  <a:pt x="1228" y="180"/>
                  <a:pt x="1228" y="180"/>
                  <a:pt x="1228" y="180"/>
                </a:cubicBezTo>
                <a:cubicBezTo>
                  <a:pt x="1228" y="81"/>
                  <a:pt x="1147" y="0"/>
                  <a:pt x="1047" y="0"/>
                </a:cubicBezTo>
                <a:close/>
              </a:path>
            </a:pathLst>
          </a:custGeom>
          <a:noFill/>
          <a:ln w="15875" cap="flat">
            <a:noFill/>
            <a:prstDash val="solid"/>
            <a:miter lim="800000"/>
            <a:headEnd/>
            <a:tailEnd/>
          </a:ln>
        </p:spPr>
        <p:txBody>
          <a:bodyPr vert="horz" wrap="square" lIns="0" tIns="0" rIns="0" bIns="0" numCol="1" anchor="b" anchorCtr="0" compatLnSpc="1">
            <a:prstTxWarp prst="textNoShape">
              <a:avLst/>
            </a:prstTxWarp>
          </a:bodyPr>
          <a:lstStyle/>
          <a:p>
            <a:pPr algn="r"/>
            <a:fld id="{9D955F5F-96B5-4123-A0BF-F5126ED54847}" type="slidenum">
              <a:rPr lang="en-US" sz="1600" smtClean="0">
                <a:solidFill>
                  <a:schemeClr val="tx2"/>
                </a:solidFill>
                <a:latin typeface="Helvetica" pitchFamily="34" charset="0"/>
              </a:rPr>
              <a:pPr algn="r"/>
              <a:t>‹#›</a:t>
            </a:fld>
            <a:endParaRPr lang="en-GB" sz="2400" dirty="0">
              <a:solidFill>
                <a:schemeClr val="tx2"/>
              </a:solidFill>
              <a:latin typeface="Helvetica" pitchFamily="34" charset="0"/>
            </a:endParaRPr>
          </a:p>
        </p:txBody>
      </p:sp>
      <p:pic>
        <p:nvPicPr>
          <p:cNvPr id="7" name="Picture 6"/>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4802009" y="6442749"/>
            <a:ext cx="2591776" cy="196779"/>
          </a:xfrm>
          <a:prstGeom prst="rect">
            <a:avLst/>
          </a:prstGeom>
        </p:spPr>
      </p:pic>
    </p:spTree>
    <p:extLst>
      <p:ext uri="{BB962C8B-B14F-4D97-AF65-F5344CB8AC3E}">
        <p14:creationId xmlns:p14="http://schemas.microsoft.com/office/powerpoint/2010/main" val="744665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hf sldNum="0" hdr="0" ftr="0" dt="0"/>
  <p:txStyles>
    <p:titleStyle>
      <a:lvl1pPr algn="l" defTabSz="1219170" rtl="0" eaLnBrk="1" latinLnBrk="0" hangingPunct="1">
        <a:spcBef>
          <a:spcPct val="0"/>
        </a:spcBef>
        <a:buNone/>
        <a:defRPr lang="en-US" sz="4000" kern="1200">
          <a:solidFill>
            <a:schemeClr val="tx1"/>
          </a:solidFill>
          <a:latin typeface="Times" pitchFamily="18" charset="0"/>
          <a:ea typeface="+mj-ea"/>
          <a:cs typeface="+mj-cs"/>
        </a:defRPr>
      </a:lvl1pPr>
    </p:titleStyle>
    <p:bodyStyle>
      <a:lvl1pPr marL="457189" indent="-457189" algn="l" defTabSz="1219170" rtl="0" eaLnBrk="1" latinLnBrk="0" hangingPunct="1">
        <a:spcBef>
          <a:spcPts val="240"/>
        </a:spcBef>
        <a:buFont typeface="Arial" pitchFamily="34" charset="0"/>
        <a:buChar char="•"/>
        <a:defRPr lang="en-US" sz="1600" kern="1200" smtClean="0">
          <a:solidFill>
            <a:schemeClr val="tx1"/>
          </a:solidFill>
          <a:latin typeface="Helvetica" pitchFamily="34" charset="0"/>
          <a:ea typeface="+mn-ea"/>
          <a:cs typeface="+mn-cs"/>
        </a:defRPr>
      </a:lvl1pPr>
      <a:lvl2pPr marL="990575" indent="-380990" algn="l" defTabSz="1219170" rtl="0" eaLnBrk="1" latinLnBrk="0" hangingPunct="1">
        <a:spcBef>
          <a:spcPts val="240"/>
        </a:spcBef>
        <a:buFont typeface="Arial" pitchFamily="34" charset="0"/>
        <a:buChar char="–"/>
        <a:defRPr lang="en-US" sz="1600" kern="1200" smtClean="0">
          <a:solidFill>
            <a:schemeClr val="tx1"/>
          </a:solidFill>
          <a:latin typeface="Helvetica" pitchFamily="34" charset="0"/>
          <a:ea typeface="+mn-ea"/>
          <a:cs typeface="+mn-cs"/>
        </a:defRPr>
      </a:lvl2pPr>
      <a:lvl3pPr marL="1523962" indent="-304792" algn="l" defTabSz="1219170" rtl="0" eaLnBrk="1" latinLnBrk="0" hangingPunct="1">
        <a:spcBef>
          <a:spcPts val="240"/>
        </a:spcBef>
        <a:buFont typeface="Arial" pitchFamily="34" charset="0"/>
        <a:buChar char="•"/>
        <a:defRPr lang="en-US" sz="1600" kern="1200" smtClean="0">
          <a:solidFill>
            <a:schemeClr val="tx1"/>
          </a:solidFill>
          <a:latin typeface="Helvetica" pitchFamily="34" charset="0"/>
          <a:ea typeface="+mn-ea"/>
          <a:cs typeface="+mn-cs"/>
        </a:defRPr>
      </a:lvl3pPr>
      <a:lvl4pPr marL="2133547" indent="-304792" algn="l" defTabSz="1219170" rtl="0" eaLnBrk="1" latinLnBrk="0" hangingPunct="1">
        <a:spcBef>
          <a:spcPts val="240"/>
        </a:spcBef>
        <a:buFont typeface="Arial" pitchFamily="34" charset="0"/>
        <a:buChar char="–"/>
        <a:defRPr lang="en-US" sz="1600" kern="1200" smtClean="0">
          <a:solidFill>
            <a:schemeClr val="tx1"/>
          </a:solidFill>
          <a:latin typeface="Helvetica" pitchFamily="34" charset="0"/>
          <a:ea typeface="+mn-ea"/>
          <a:cs typeface="+mn-cs"/>
        </a:defRPr>
      </a:lvl4pPr>
      <a:lvl5pPr marL="2743131" indent="-304792" algn="l" defTabSz="1219170" rtl="0" eaLnBrk="1" latinLnBrk="0" hangingPunct="1">
        <a:spcBef>
          <a:spcPts val="240"/>
        </a:spcBef>
        <a:buFont typeface="Arial" pitchFamily="34" charset="0"/>
        <a:buChar char="»"/>
        <a:defRPr lang="en-US" sz="1600" kern="1200">
          <a:solidFill>
            <a:schemeClr val="tx1"/>
          </a:solidFill>
          <a:latin typeface="Helvetica"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www.brewin.co.uk/"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9BB4EC5-FD31-4CE6-90E7-A103AAFB196D}"/>
              </a:ext>
            </a:extLst>
          </p:cNvPr>
          <p:cNvSpPr/>
          <p:nvPr/>
        </p:nvSpPr>
        <p:spPr>
          <a:xfrm>
            <a:off x="70339" y="0"/>
            <a:ext cx="12192000" cy="6851637"/>
          </a:xfrm>
          <a:prstGeom prst="rect">
            <a:avLst/>
          </a:prstGeom>
          <a:blipFill>
            <a:blip r:embed="rId2" cstate="print"/>
            <a:stretch>
              <a:fillRect t="1" b="-32130"/>
            </a:stretch>
          </a:blipFill>
        </p:spPr>
        <p:txBody>
          <a:bodyPr wrap="square" lIns="0" tIns="0" rIns="0" bIns="0" rtlCol="0"/>
          <a:lstStyle/>
          <a:p>
            <a:endParaRPr dirty="0"/>
          </a:p>
        </p:txBody>
      </p:sp>
      <p:sp>
        <p:nvSpPr>
          <p:cNvPr id="8" name="object 7">
            <a:extLst>
              <a:ext uri="{FF2B5EF4-FFF2-40B4-BE49-F238E27FC236}">
                <a16:creationId xmlns:a16="http://schemas.microsoft.com/office/drawing/2014/main" id="{E70CC3FB-4700-440A-9437-AF85DE652CD1}"/>
              </a:ext>
            </a:extLst>
          </p:cNvPr>
          <p:cNvSpPr txBox="1">
            <a:spLocks/>
          </p:cNvSpPr>
          <p:nvPr/>
        </p:nvSpPr>
        <p:spPr>
          <a:xfrm>
            <a:off x="1312593" y="3320018"/>
            <a:ext cx="3947401" cy="669286"/>
          </a:xfrm>
          <a:prstGeom prst="rect">
            <a:avLst/>
          </a:prstGeom>
        </p:spPr>
        <p:txBody>
          <a:bodyPr vert="horz" wrap="square" lIns="0" tIns="12700" rIns="0" bIns="0" rtlCol="0" anchor="t">
            <a:spAutoFit/>
          </a:bodyPr>
          <a:lstStyle>
            <a:lvl1pPr algn="l" defTabSz="914400" rtl="0" eaLnBrk="1" latinLnBrk="0" hangingPunct="1">
              <a:spcBef>
                <a:spcPct val="0"/>
              </a:spcBef>
              <a:buNone/>
              <a:defRPr lang="en-US" sz="3000" kern="1200">
                <a:solidFill>
                  <a:schemeClr val="tx1"/>
                </a:solidFill>
                <a:latin typeface="Times" pitchFamily="18" charset="0"/>
                <a:ea typeface="+mj-ea"/>
                <a:cs typeface="+mj-cs"/>
              </a:defRPr>
            </a:lvl1pPr>
          </a:lstStyle>
          <a:p>
            <a:pPr marL="12700" algn="ctr">
              <a:spcBef>
                <a:spcPts val="100"/>
              </a:spcBef>
              <a:spcAft>
                <a:spcPts val="1600"/>
              </a:spcAft>
            </a:pPr>
            <a:r>
              <a:rPr lang="en-GB" sz="2133" dirty="0">
                <a:solidFill>
                  <a:srgbClr val="FFFFFF"/>
                </a:solidFill>
                <a:latin typeface="Arial Nova Light" panose="020B0304020202020204" pitchFamily="34" charset="0"/>
                <a:cs typeface="Times New Roman" panose="02020603050405020304" pitchFamily="18" charset="0"/>
              </a:rPr>
              <a:t>Empowering your employees with </a:t>
            </a:r>
            <a:br>
              <a:rPr lang="en-GB" sz="2133" dirty="0">
                <a:solidFill>
                  <a:srgbClr val="FFFFFF"/>
                </a:solidFill>
                <a:latin typeface="Arial Nova Light" panose="020B0304020202020204" pitchFamily="34" charset="0"/>
                <a:cs typeface="Times New Roman" panose="02020603050405020304" pitchFamily="18" charset="0"/>
              </a:rPr>
            </a:br>
            <a:r>
              <a:rPr lang="en-GB" sz="2133" dirty="0">
                <a:solidFill>
                  <a:srgbClr val="FFFFFF"/>
                </a:solidFill>
                <a:latin typeface="Arial Nova Light" panose="020B0304020202020204" pitchFamily="34" charset="0"/>
                <a:cs typeface="Times New Roman" panose="02020603050405020304" pitchFamily="18" charset="0"/>
              </a:rPr>
              <a:t>financial skills for life</a:t>
            </a:r>
          </a:p>
        </p:txBody>
      </p:sp>
      <p:sp>
        <p:nvSpPr>
          <p:cNvPr id="9" name="Rectangle 8">
            <a:extLst>
              <a:ext uri="{FF2B5EF4-FFF2-40B4-BE49-F238E27FC236}">
                <a16:creationId xmlns:a16="http://schemas.microsoft.com/office/drawing/2014/main" id="{0240C0CC-7348-46D5-B19E-EEF66D4FDA26}"/>
              </a:ext>
            </a:extLst>
          </p:cNvPr>
          <p:cNvSpPr/>
          <p:nvPr/>
        </p:nvSpPr>
        <p:spPr>
          <a:xfrm>
            <a:off x="1204785" y="1639251"/>
            <a:ext cx="4163020" cy="1405449"/>
          </a:xfrm>
          <a:prstGeom prst="rect">
            <a:avLst/>
          </a:prstGeom>
        </p:spPr>
        <p:txBody>
          <a:bodyPr wrap="square">
            <a:spAutoFit/>
          </a:bodyPr>
          <a:lstStyle/>
          <a:p>
            <a:pPr algn="ctr"/>
            <a:r>
              <a:rPr lang="en-GB" sz="3200" dirty="0">
                <a:solidFill>
                  <a:schemeClr val="bg2"/>
                </a:solidFill>
                <a:latin typeface="+mj-lt"/>
              </a:rPr>
              <a:t>Financial Wellbeing</a:t>
            </a:r>
          </a:p>
          <a:p>
            <a:pPr algn="ctr"/>
            <a:r>
              <a:rPr lang="en-GB" sz="2133" i="1" dirty="0">
                <a:solidFill>
                  <a:schemeClr val="bg2"/>
                </a:solidFill>
                <a:latin typeface="+mj-lt"/>
              </a:rPr>
              <a:t>from</a:t>
            </a:r>
          </a:p>
          <a:p>
            <a:pPr algn="ctr"/>
            <a:r>
              <a:rPr lang="en-GB" sz="3200" dirty="0">
                <a:solidFill>
                  <a:schemeClr val="bg2"/>
                </a:solidFill>
                <a:latin typeface="+mj-lt"/>
              </a:rPr>
              <a:t>Brewin Dolphin</a:t>
            </a:r>
          </a:p>
        </p:txBody>
      </p:sp>
      <p:sp>
        <p:nvSpPr>
          <p:cNvPr id="10" name="object 7">
            <a:extLst>
              <a:ext uri="{FF2B5EF4-FFF2-40B4-BE49-F238E27FC236}">
                <a16:creationId xmlns:a16="http://schemas.microsoft.com/office/drawing/2014/main" id="{31C7B08F-BCBF-4D69-91D8-67514A8EECDD}"/>
              </a:ext>
            </a:extLst>
          </p:cNvPr>
          <p:cNvSpPr txBox="1">
            <a:spLocks/>
          </p:cNvSpPr>
          <p:nvPr/>
        </p:nvSpPr>
        <p:spPr>
          <a:xfrm>
            <a:off x="550530" y="5822550"/>
            <a:ext cx="3731781" cy="300147"/>
          </a:xfrm>
          <a:prstGeom prst="rect">
            <a:avLst/>
          </a:prstGeom>
        </p:spPr>
        <p:txBody>
          <a:bodyPr vert="horz" wrap="square" lIns="0" tIns="12700" rIns="0" bIns="0" rtlCol="0" anchor="t">
            <a:spAutoFit/>
          </a:bodyPr>
          <a:lstStyle>
            <a:lvl1pPr algn="l" defTabSz="914400" rtl="0" eaLnBrk="1" latinLnBrk="0" hangingPunct="1">
              <a:spcBef>
                <a:spcPct val="0"/>
              </a:spcBef>
              <a:buNone/>
              <a:defRPr lang="en-US" sz="3000" kern="1200">
                <a:solidFill>
                  <a:schemeClr val="tx1"/>
                </a:solidFill>
                <a:latin typeface="Times" pitchFamily="18" charset="0"/>
                <a:ea typeface="+mj-ea"/>
                <a:cs typeface="+mj-cs"/>
              </a:defRPr>
            </a:lvl1pPr>
          </a:lstStyle>
          <a:p>
            <a:pPr marL="12700">
              <a:spcBef>
                <a:spcPts val="100"/>
              </a:spcBef>
              <a:spcAft>
                <a:spcPts val="1600"/>
              </a:spcAft>
            </a:pPr>
            <a:r>
              <a:rPr lang="en-GB" sz="1867" dirty="0">
                <a:solidFill>
                  <a:srgbClr val="FFFFFF"/>
                </a:solidFill>
                <a:latin typeface="Arial Nova Light" panose="020B0304020202020204" pitchFamily="34" charset="0"/>
                <a:cs typeface="Times New Roman" panose="02020603050405020304" pitchFamily="18" charset="0"/>
              </a:rPr>
              <a:t>Date   14 April 2021</a:t>
            </a:r>
          </a:p>
        </p:txBody>
      </p:sp>
      <p:pic>
        <p:nvPicPr>
          <p:cNvPr id="11" name="Picture 10" descr="A picture containing drawing&#10;&#10;Description automatically generated">
            <a:extLst>
              <a:ext uri="{FF2B5EF4-FFF2-40B4-BE49-F238E27FC236}">
                <a16:creationId xmlns:a16="http://schemas.microsoft.com/office/drawing/2014/main" id="{2D0E85BA-AAB7-402E-A548-FE46FB558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82" y="247266"/>
            <a:ext cx="2641605" cy="812801"/>
          </a:xfrm>
          <a:prstGeom prst="rect">
            <a:avLst/>
          </a:prstGeom>
        </p:spPr>
      </p:pic>
    </p:spTree>
    <p:extLst>
      <p:ext uri="{BB962C8B-B14F-4D97-AF65-F5344CB8AC3E}">
        <p14:creationId xmlns:p14="http://schemas.microsoft.com/office/powerpoint/2010/main" val="175887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E50CB014-86C3-4A60-A9ED-D2AF5518B802}"/>
              </a:ext>
            </a:extLst>
          </p:cNvPr>
          <p:cNvSpPr/>
          <p:nvPr/>
        </p:nvSpPr>
        <p:spPr>
          <a:xfrm>
            <a:off x="395880" y="1161409"/>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defTabSz="1219170"/>
            <a:endParaRPr>
              <a:solidFill>
                <a:srgbClr val="141939"/>
              </a:solidFill>
              <a:latin typeface="Helvetica"/>
            </a:endParaRPr>
          </a:p>
        </p:txBody>
      </p:sp>
      <p:sp>
        <p:nvSpPr>
          <p:cNvPr id="6" name="Rectangle 5">
            <a:extLst>
              <a:ext uri="{FF2B5EF4-FFF2-40B4-BE49-F238E27FC236}">
                <a16:creationId xmlns:a16="http://schemas.microsoft.com/office/drawing/2014/main" id="{F1C18E53-7806-489D-ABE5-53087FC3B798}"/>
              </a:ext>
            </a:extLst>
          </p:cNvPr>
          <p:cNvSpPr/>
          <p:nvPr/>
        </p:nvSpPr>
        <p:spPr>
          <a:xfrm>
            <a:off x="9804043" y="207209"/>
            <a:ext cx="2693168" cy="687432"/>
          </a:xfrm>
          <a:prstGeom prst="rect">
            <a:avLst/>
          </a:prstGeom>
        </p:spPr>
        <p:txBody>
          <a:bodyPr wrap="square">
            <a:spAutoFit/>
          </a:bodyPr>
          <a:lstStyle/>
          <a:p>
            <a:pPr algn="ctr" defTabSz="1219170"/>
            <a:r>
              <a:rPr lang="en-GB" sz="1400">
                <a:solidFill>
                  <a:srgbClr val="141939"/>
                </a:solidFill>
                <a:latin typeface="Times New Roman"/>
              </a:rPr>
              <a:t>Financial Wellbeing</a:t>
            </a:r>
          </a:p>
          <a:p>
            <a:pPr algn="ctr" defTabSz="1219170"/>
            <a:r>
              <a:rPr lang="en-GB" sz="1067" i="1">
                <a:solidFill>
                  <a:srgbClr val="141939"/>
                </a:solidFill>
                <a:latin typeface="Times New Roman"/>
              </a:rPr>
              <a:t>from</a:t>
            </a:r>
          </a:p>
          <a:p>
            <a:pPr algn="ctr" defTabSz="1219170"/>
            <a:r>
              <a:rPr lang="en-GB" sz="1400">
                <a:solidFill>
                  <a:srgbClr val="141939"/>
                </a:solidFill>
                <a:latin typeface="Times New Roman"/>
              </a:rPr>
              <a:t>Brewin Dolphin</a:t>
            </a:r>
          </a:p>
        </p:txBody>
      </p:sp>
      <p:sp>
        <p:nvSpPr>
          <p:cNvPr id="15" name="TextBox 14">
            <a:extLst>
              <a:ext uri="{FF2B5EF4-FFF2-40B4-BE49-F238E27FC236}">
                <a16:creationId xmlns:a16="http://schemas.microsoft.com/office/drawing/2014/main" id="{1B5A1267-E1C1-4F2B-965A-258C994F7569}"/>
              </a:ext>
            </a:extLst>
          </p:cNvPr>
          <p:cNvSpPr txBox="1"/>
          <p:nvPr/>
        </p:nvSpPr>
        <p:spPr>
          <a:xfrm>
            <a:off x="407494" y="1479152"/>
            <a:ext cx="4076845" cy="318100"/>
          </a:xfrm>
          <a:prstGeom prst="rect">
            <a:avLst/>
          </a:prstGeom>
          <a:noFill/>
        </p:spPr>
        <p:txBody>
          <a:bodyPr wrap="square" rtlCol="0">
            <a:spAutoFit/>
          </a:bodyPr>
          <a:lstStyle/>
          <a:p>
            <a:pPr defTabSz="1219170"/>
            <a:r>
              <a:rPr lang="en-GB" sz="1467">
                <a:solidFill>
                  <a:srgbClr val="141939"/>
                </a:solidFill>
                <a:latin typeface="Times New Roman"/>
              </a:rPr>
              <a:t>How useful did you find the content?</a:t>
            </a:r>
            <a:endParaRPr lang="en-GB" sz="1467" i="1">
              <a:solidFill>
                <a:srgbClr val="141939"/>
              </a:solidFill>
              <a:latin typeface="Times New Roman"/>
            </a:endParaRPr>
          </a:p>
        </p:txBody>
      </p:sp>
      <p:graphicFrame>
        <p:nvGraphicFramePr>
          <p:cNvPr id="18" name="Chart 17">
            <a:extLst>
              <a:ext uri="{FF2B5EF4-FFF2-40B4-BE49-F238E27FC236}">
                <a16:creationId xmlns:a16="http://schemas.microsoft.com/office/drawing/2014/main" id="{DDA9678B-C614-49F5-84F6-25720DF08C3A}"/>
              </a:ext>
            </a:extLst>
          </p:cNvPr>
          <p:cNvGraphicFramePr/>
          <p:nvPr/>
        </p:nvGraphicFramePr>
        <p:xfrm>
          <a:off x="279438" y="4478546"/>
          <a:ext cx="4543665" cy="1285863"/>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D8EBF384-96F3-4946-B00D-9348CFCB23FA}"/>
              </a:ext>
            </a:extLst>
          </p:cNvPr>
          <p:cNvSpPr txBox="1"/>
          <p:nvPr/>
        </p:nvSpPr>
        <p:spPr>
          <a:xfrm>
            <a:off x="405957" y="3905389"/>
            <a:ext cx="4029259" cy="543867"/>
          </a:xfrm>
          <a:prstGeom prst="rect">
            <a:avLst/>
          </a:prstGeom>
          <a:noFill/>
        </p:spPr>
        <p:txBody>
          <a:bodyPr wrap="square" rtlCol="0">
            <a:spAutoFit/>
          </a:bodyPr>
          <a:lstStyle>
            <a:defPPr>
              <a:defRPr lang="en-US"/>
            </a:defPPr>
            <a:lvl1pPr>
              <a:defRPr sz="1200" b="1">
                <a:latin typeface="Arial Nova" panose="020B0504020202020204" pitchFamily="34" charset="0"/>
              </a:defRPr>
            </a:lvl1pPr>
          </a:lstStyle>
          <a:p>
            <a:pPr defTabSz="1219170"/>
            <a:r>
              <a:rPr lang="en-GB" sz="1467" b="0">
                <a:solidFill>
                  <a:srgbClr val="141939"/>
                </a:solidFill>
                <a:latin typeface="Times New Roman"/>
              </a:rPr>
              <a:t>How much did this change your perception of your own financial security?</a:t>
            </a:r>
          </a:p>
        </p:txBody>
      </p:sp>
      <p:graphicFrame>
        <p:nvGraphicFramePr>
          <p:cNvPr id="22" name="Chart 21">
            <a:extLst>
              <a:ext uri="{FF2B5EF4-FFF2-40B4-BE49-F238E27FC236}">
                <a16:creationId xmlns:a16="http://schemas.microsoft.com/office/drawing/2014/main" id="{E4041199-650A-483D-8483-80B44E24CC35}"/>
              </a:ext>
            </a:extLst>
          </p:cNvPr>
          <p:cNvGraphicFramePr/>
          <p:nvPr/>
        </p:nvGraphicFramePr>
        <p:xfrm>
          <a:off x="7689647" y="3346509"/>
          <a:ext cx="4371596" cy="318200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C0A2E93-309C-4C82-B24D-7010DAAF1048}"/>
              </a:ext>
            </a:extLst>
          </p:cNvPr>
          <p:cNvSpPr txBox="1"/>
          <p:nvPr/>
        </p:nvSpPr>
        <p:spPr>
          <a:xfrm>
            <a:off x="9424220" y="4524729"/>
            <a:ext cx="1228293" cy="1272143"/>
          </a:xfrm>
          <a:prstGeom prst="rect">
            <a:avLst/>
          </a:prstGeom>
          <a:noFill/>
        </p:spPr>
        <p:txBody>
          <a:bodyPr wrap="square" lIns="48000" tIns="48000" rIns="48000" bIns="48000" rtlCol="0" anchor="ctr" anchorCtr="0">
            <a:noAutofit/>
          </a:bodyPr>
          <a:lstStyle/>
          <a:p>
            <a:pPr algn="ctr" defTabSz="1219170"/>
            <a:r>
              <a:rPr lang="en-GB" sz="933" b="1">
                <a:solidFill>
                  <a:srgbClr val="141939"/>
                </a:solidFill>
                <a:latin typeface="Arial Nova" panose="020B0504020202020204" pitchFamily="34" charset="0"/>
              </a:rPr>
              <a:t>Would you be interested in attending additional education sessions with Brewin re Financial Wellbeing?</a:t>
            </a:r>
            <a:endParaRPr lang="en-GB" sz="933" b="1" i="1">
              <a:solidFill>
                <a:srgbClr val="141939"/>
              </a:solidFill>
              <a:latin typeface="Arial Nova Light" panose="020B0304020202020204" pitchFamily="34" charset="0"/>
            </a:endParaRPr>
          </a:p>
        </p:txBody>
      </p:sp>
      <p:sp>
        <p:nvSpPr>
          <p:cNvPr id="24" name="TextBox 23">
            <a:extLst>
              <a:ext uri="{FF2B5EF4-FFF2-40B4-BE49-F238E27FC236}">
                <a16:creationId xmlns:a16="http://schemas.microsoft.com/office/drawing/2014/main" id="{638C7CDF-1988-4D3B-9533-9FF7A4E2E895}"/>
              </a:ext>
            </a:extLst>
          </p:cNvPr>
          <p:cNvSpPr txBox="1"/>
          <p:nvPr/>
        </p:nvSpPr>
        <p:spPr>
          <a:xfrm>
            <a:off x="10598038" y="5321009"/>
            <a:ext cx="551285" cy="276999"/>
          </a:xfrm>
          <a:prstGeom prst="rect">
            <a:avLst/>
          </a:prstGeom>
          <a:noFill/>
        </p:spPr>
        <p:txBody>
          <a:bodyPr wrap="square" rtlCol="0">
            <a:spAutoFit/>
          </a:bodyPr>
          <a:lstStyle/>
          <a:p>
            <a:pPr algn="ctr" defTabSz="1219170"/>
            <a:r>
              <a:rPr lang="en-GB" sz="1200" b="1">
                <a:solidFill>
                  <a:srgbClr val="FFFFFF"/>
                </a:solidFill>
                <a:latin typeface="Arial Nova" panose="020B0504020202020204" pitchFamily="34" charset="0"/>
              </a:rPr>
              <a:t>Yes</a:t>
            </a:r>
          </a:p>
        </p:txBody>
      </p:sp>
      <p:sp>
        <p:nvSpPr>
          <p:cNvPr id="26" name="TextBox 25">
            <a:extLst>
              <a:ext uri="{FF2B5EF4-FFF2-40B4-BE49-F238E27FC236}">
                <a16:creationId xmlns:a16="http://schemas.microsoft.com/office/drawing/2014/main" id="{B41D0B99-669B-4092-A1D6-B0A333D20612}"/>
              </a:ext>
            </a:extLst>
          </p:cNvPr>
          <p:cNvSpPr txBox="1"/>
          <p:nvPr/>
        </p:nvSpPr>
        <p:spPr>
          <a:xfrm>
            <a:off x="9176657" y="3700722"/>
            <a:ext cx="747201" cy="276999"/>
          </a:xfrm>
          <a:prstGeom prst="rect">
            <a:avLst/>
          </a:prstGeom>
          <a:noFill/>
        </p:spPr>
        <p:txBody>
          <a:bodyPr wrap="square" rtlCol="0">
            <a:spAutoFit/>
          </a:bodyPr>
          <a:lstStyle/>
          <a:p>
            <a:pPr algn="ctr" defTabSz="1219170"/>
            <a:r>
              <a:rPr lang="en-GB" sz="1200" b="1">
                <a:solidFill>
                  <a:srgbClr val="F58345"/>
                </a:solidFill>
                <a:latin typeface="Arial Nova" panose="020B0504020202020204" pitchFamily="34" charset="0"/>
              </a:rPr>
              <a:t>Maybe</a:t>
            </a:r>
          </a:p>
        </p:txBody>
      </p:sp>
      <p:sp>
        <p:nvSpPr>
          <p:cNvPr id="27" name="TextBox 26">
            <a:extLst>
              <a:ext uri="{FF2B5EF4-FFF2-40B4-BE49-F238E27FC236}">
                <a16:creationId xmlns:a16="http://schemas.microsoft.com/office/drawing/2014/main" id="{3DCBB9A0-7355-4B1D-BE44-163090EA4216}"/>
              </a:ext>
            </a:extLst>
          </p:cNvPr>
          <p:cNvSpPr txBox="1"/>
          <p:nvPr/>
        </p:nvSpPr>
        <p:spPr>
          <a:xfrm>
            <a:off x="5102916" y="1479153"/>
            <a:ext cx="5423835" cy="543867"/>
          </a:xfrm>
          <a:prstGeom prst="rect">
            <a:avLst/>
          </a:prstGeom>
          <a:noFill/>
        </p:spPr>
        <p:txBody>
          <a:bodyPr wrap="square" rtlCol="0">
            <a:spAutoFit/>
          </a:bodyPr>
          <a:lstStyle/>
          <a:p>
            <a:pPr defTabSz="1219170"/>
            <a:r>
              <a:rPr lang="en-GB" sz="1467" dirty="0">
                <a:solidFill>
                  <a:srgbClr val="141939"/>
                </a:solidFill>
                <a:latin typeface="Times New Roman"/>
              </a:rPr>
              <a:t>What changes do you intend to make to your finances as a result of this seminar?</a:t>
            </a:r>
          </a:p>
        </p:txBody>
      </p:sp>
      <p:graphicFrame>
        <p:nvGraphicFramePr>
          <p:cNvPr id="28" name="Chart 27">
            <a:extLst>
              <a:ext uri="{FF2B5EF4-FFF2-40B4-BE49-F238E27FC236}">
                <a16:creationId xmlns:a16="http://schemas.microsoft.com/office/drawing/2014/main" id="{5030572E-0504-4E76-81BD-70AE4ADFA668}"/>
              </a:ext>
            </a:extLst>
          </p:cNvPr>
          <p:cNvGraphicFramePr/>
          <p:nvPr/>
        </p:nvGraphicFramePr>
        <p:xfrm>
          <a:off x="5127716" y="1737829"/>
          <a:ext cx="6046392" cy="1769208"/>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Straight Connector 32">
            <a:extLst>
              <a:ext uri="{FF2B5EF4-FFF2-40B4-BE49-F238E27FC236}">
                <a16:creationId xmlns:a16="http://schemas.microsoft.com/office/drawing/2014/main" id="{243349EC-B963-4DDE-8F36-594E4915B352}"/>
              </a:ext>
            </a:extLst>
          </p:cNvPr>
          <p:cNvCxnSpPr>
            <a:cxnSpLocks/>
          </p:cNvCxnSpPr>
          <p:nvPr/>
        </p:nvCxnSpPr>
        <p:spPr>
          <a:xfrm>
            <a:off x="5026887" y="1427061"/>
            <a:ext cx="0" cy="480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1C1596-0ABA-4DA8-8195-24A32A6A2D91}"/>
              </a:ext>
            </a:extLst>
          </p:cNvPr>
          <p:cNvCxnSpPr>
            <a:cxnSpLocks/>
          </p:cNvCxnSpPr>
          <p:nvPr/>
        </p:nvCxnSpPr>
        <p:spPr>
          <a:xfrm>
            <a:off x="533606" y="3784417"/>
            <a:ext cx="42894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C9246C8-47C8-4D97-9340-EBE301B7C41A}"/>
              </a:ext>
            </a:extLst>
          </p:cNvPr>
          <p:cNvGraphicFramePr/>
          <p:nvPr/>
        </p:nvGraphicFramePr>
        <p:xfrm>
          <a:off x="308504" y="1737830"/>
          <a:ext cx="4543665" cy="1704589"/>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A9EA5543-4697-48C9-B277-7EE004B23C2D}"/>
              </a:ext>
            </a:extLst>
          </p:cNvPr>
          <p:cNvSpPr txBox="1">
            <a:spLocks/>
          </p:cNvSpPr>
          <p:nvPr/>
        </p:nvSpPr>
        <p:spPr>
          <a:xfrm>
            <a:off x="279435" y="238811"/>
            <a:ext cx="10871200" cy="900000"/>
          </a:xfrm>
          <a:prstGeom prst="rect">
            <a:avLst/>
          </a:prstGeom>
        </p:spPr>
        <p:txBody>
          <a:bodyPr/>
          <a:lstStyle>
            <a:lvl1pPr algn="l" defTabSz="914400" rtl="0" eaLnBrk="1" latinLnBrk="0" hangingPunct="1">
              <a:spcBef>
                <a:spcPct val="0"/>
              </a:spcBef>
              <a:buNone/>
              <a:defRPr lang="en-US" sz="3000" kern="1200">
                <a:solidFill>
                  <a:schemeClr val="tx1"/>
                </a:solidFill>
                <a:latin typeface="Times" pitchFamily="18" charset="0"/>
                <a:ea typeface="+mj-ea"/>
                <a:cs typeface="+mj-cs"/>
              </a:defRPr>
            </a:lvl1pPr>
          </a:lstStyle>
          <a:p>
            <a:pPr defTabSz="1219170"/>
            <a:r>
              <a:rPr lang="en-GB" sz="3200">
                <a:solidFill>
                  <a:srgbClr val="141939"/>
                </a:solidFill>
              </a:rPr>
              <a:t>Financial education seminars</a:t>
            </a:r>
          </a:p>
          <a:p>
            <a:pPr defTabSz="1219170"/>
            <a:r>
              <a:rPr lang="en-GB" sz="1867">
                <a:solidFill>
                  <a:srgbClr val="009FE3"/>
                </a:solidFill>
              </a:rPr>
              <a:t>Actual data consolidated across all Brewin Dolphin financial education seminars</a:t>
            </a:r>
          </a:p>
        </p:txBody>
      </p:sp>
      <p:grpSp>
        <p:nvGrpSpPr>
          <p:cNvPr id="29" name="Group 28">
            <a:extLst>
              <a:ext uri="{FF2B5EF4-FFF2-40B4-BE49-F238E27FC236}">
                <a16:creationId xmlns:a16="http://schemas.microsoft.com/office/drawing/2014/main" id="{E96B2B81-9857-4C12-9DDA-48A6A36C65B7}"/>
              </a:ext>
            </a:extLst>
          </p:cNvPr>
          <p:cNvGrpSpPr/>
          <p:nvPr/>
        </p:nvGrpSpPr>
        <p:grpSpPr>
          <a:xfrm>
            <a:off x="5200409" y="3622363"/>
            <a:ext cx="2047145" cy="1488876"/>
            <a:chOff x="-9168313" y="2030564"/>
            <a:chExt cx="1080000" cy="897338"/>
          </a:xfrm>
          <a:solidFill>
            <a:schemeClr val="tx2"/>
          </a:solidFill>
        </p:grpSpPr>
        <p:sp>
          <p:nvSpPr>
            <p:cNvPr id="30" name="object 2">
              <a:extLst>
                <a:ext uri="{FF2B5EF4-FFF2-40B4-BE49-F238E27FC236}">
                  <a16:creationId xmlns:a16="http://schemas.microsoft.com/office/drawing/2014/main" id="{E364C8F5-AA6F-401E-8036-701BF99BC809}"/>
                </a:ext>
              </a:extLst>
            </p:cNvPr>
            <p:cNvSpPr/>
            <p:nvPr/>
          </p:nvSpPr>
          <p:spPr>
            <a:xfrm>
              <a:off x="-8782980" y="2785118"/>
              <a:ext cx="321423" cy="142784"/>
            </a:xfrm>
            <a:custGeom>
              <a:avLst/>
              <a:gdLst/>
              <a:ahLst/>
              <a:cxnLst/>
              <a:rect l="l" t="t" r="r" b="b"/>
              <a:pathLst>
                <a:path w="753745" h="197484">
                  <a:moveTo>
                    <a:pt x="753592" y="0"/>
                  </a:moveTo>
                  <a:lnTo>
                    <a:pt x="0" y="0"/>
                  </a:lnTo>
                  <a:lnTo>
                    <a:pt x="35723" y="3686"/>
                  </a:lnTo>
                  <a:lnTo>
                    <a:pt x="76766" y="9651"/>
                  </a:lnTo>
                  <a:lnTo>
                    <a:pt x="121298" y="18375"/>
                  </a:lnTo>
                  <a:lnTo>
                    <a:pt x="167486" y="30341"/>
                  </a:lnTo>
                  <a:lnTo>
                    <a:pt x="213501" y="46031"/>
                  </a:lnTo>
                  <a:lnTo>
                    <a:pt x="257510" y="65927"/>
                  </a:lnTo>
                  <a:lnTo>
                    <a:pt x="297683" y="90511"/>
                  </a:lnTo>
                  <a:lnTo>
                    <a:pt x="332188" y="120267"/>
                  </a:lnTo>
                  <a:lnTo>
                    <a:pt x="359195" y="155675"/>
                  </a:lnTo>
                  <a:lnTo>
                    <a:pt x="376872" y="197218"/>
                  </a:lnTo>
                  <a:lnTo>
                    <a:pt x="394539" y="155675"/>
                  </a:lnTo>
                  <a:lnTo>
                    <a:pt x="421531" y="120267"/>
                  </a:lnTo>
                  <a:lnTo>
                    <a:pt x="456019" y="90511"/>
                  </a:lnTo>
                  <a:lnTo>
                    <a:pt x="496173" y="65927"/>
                  </a:lnTo>
                  <a:lnTo>
                    <a:pt x="540162" y="46031"/>
                  </a:lnTo>
                  <a:lnTo>
                    <a:pt x="586157" y="30341"/>
                  </a:lnTo>
                  <a:lnTo>
                    <a:pt x="632328" y="18375"/>
                  </a:lnTo>
                  <a:lnTo>
                    <a:pt x="676844" y="9651"/>
                  </a:lnTo>
                  <a:lnTo>
                    <a:pt x="717875" y="3686"/>
                  </a:lnTo>
                  <a:lnTo>
                    <a:pt x="753592" y="0"/>
                  </a:lnTo>
                  <a:close/>
                </a:path>
              </a:pathLst>
            </a:custGeom>
            <a:grpFill/>
          </p:spPr>
          <p:txBody>
            <a:bodyPr wrap="square" lIns="0" tIns="0" rIns="0" bIns="0" rtlCol="0"/>
            <a:lstStyle/>
            <a:p>
              <a:pPr defTabSz="1221364"/>
              <a:endParaRPr sz="1067">
                <a:solidFill>
                  <a:prstClr val="black"/>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499EB0C5-C0FB-4CDA-A1C7-391D7F251561}"/>
                </a:ext>
              </a:extLst>
            </p:cNvPr>
            <p:cNvSpPr/>
            <p:nvPr/>
          </p:nvSpPr>
          <p:spPr>
            <a:xfrm>
              <a:off x="-9168313" y="2030564"/>
              <a:ext cx="1080000" cy="770651"/>
            </a:xfrm>
            <a:prstGeom prst="roundRect">
              <a:avLst>
                <a:gd name="adj" fmla="val 116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defTabSz="1219170">
                <a:spcAft>
                  <a:spcPts val="400"/>
                </a:spcAft>
              </a:pPr>
              <a:r>
                <a:rPr lang="en-GB" sz="1067" dirty="0">
                  <a:solidFill>
                    <a:srgbClr val="FFFFFF"/>
                  </a:solidFill>
                  <a:latin typeface="Times New Roman" panose="02020603050405020304" pitchFamily="18" charset="0"/>
                  <a:cs typeface="Times New Roman" panose="02020603050405020304" pitchFamily="18" charset="0"/>
                </a:rPr>
                <a:t>“There has been a noticeable uplift in the amount that many of our employees are now contributing to their pensions”</a:t>
              </a:r>
              <a:endParaRPr lang="en-GB" sz="1067" b="1" dirty="0">
                <a:solidFill>
                  <a:srgbClr val="FFFFFF"/>
                </a:solidFill>
                <a:latin typeface="Times New Roman" panose="02020603050405020304" pitchFamily="18" charset="0"/>
                <a:cs typeface="Times New Roman" panose="02020603050405020304" pitchFamily="18" charset="0"/>
              </a:endParaRPr>
            </a:p>
            <a:p>
              <a:pPr algn="ctr" defTabSz="1219170">
                <a:spcAft>
                  <a:spcPts val="800"/>
                </a:spcAft>
              </a:pPr>
              <a:r>
                <a:rPr lang="en-GB" sz="1067" b="1" dirty="0">
                  <a:solidFill>
                    <a:srgbClr val="FFFFFF"/>
                  </a:solidFill>
                  <a:latin typeface="Arial Nova" panose="020B0504020202020204" pitchFamily="34" charset="0"/>
                  <a:cs typeface="Times New Roman" panose="02020603050405020304" pitchFamily="18" charset="0"/>
                </a:rPr>
                <a:t>HR Director, Financial Services Company</a:t>
              </a:r>
            </a:p>
          </p:txBody>
        </p:sp>
      </p:grpSp>
      <p:sp>
        <p:nvSpPr>
          <p:cNvPr id="32" name="Freeform: Shape 31">
            <a:extLst>
              <a:ext uri="{FF2B5EF4-FFF2-40B4-BE49-F238E27FC236}">
                <a16:creationId xmlns:a16="http://schemas.microsoft.com/office/drawing/2014/main" id="{ACE68E16-ECD8-4644-A6DD-0EDCEF91E55A}"/>
              </a:ext>
            </a:extLst>
          </p:cNvPr>
          <p:cNvSpPr/>
          <p:nvPr/>
        </p:nvSpPr>
        <p:spPr>
          <a:xfrm>
            <a:off x="6276351" y="4822497"/>
            <a:ext cx="2010008" cy="1406292"/>
          </a:xfrm>
          <a:custGeom>
            <a:avLst/>
            <a:gdLst>
              <a:gd name="connsiteX0" fmla="*/ 98111 w 1439101"/>
              <a:gd name="connsiteY0" fmla="*/ 0 h 966952"/>
              <a:gd name="connsiteX1" fmla="*/ 1340990 w 1439101"/>
              <a:gd name="connsiteY1" fmla="*/ 0 h 966952"/>
              <a:gd name="connsiteX2" fmla="*/ 1439101 w 1439101"/>
              <a:gd name="connsiteY2" fmla="*/ 98111 h 966952"/>
              <a:gd name="connsiteX3" fmla="*/ 1439101 w 1439101"/>
              <a:gd name="connsiteY3" fmla="*/ 741017 h 966952"/>
              <a:gd name="connsiteX4" fmla="*/ 1340990 w 1439101"/>
              <a:gd name="connsiteY4" fmla="*/ 839128 h 966952"/>
              <a:gd name="connsiteX5" fmla="*/ 830955 w 1439101"/>
              <a:gd name="connsiteY5" fmla="*/ 839128 h 966952"/>
              <a:gd name="connsiteX6" fmla="*/ 812335 w 1439101"/>
              <a:gd name="connsiteY6" fmla="*/ 847929 h 966952"/>
              <a:gd name="connsiteX7" fmla="*/ 787339 w 1439101"/>
              <a:gd name="connsiteY7" fmla="*/ 863592 h 966952"/>
              <a:gd name="connsiteX8" fmla="*/ 764523 w 1439101"/>
              <a:gd name="connsiteY8" fmla="*/ 882946 h 966952"/>
              <a:gd name="connsiteX9" fmla="*/ 744926 w 1439101"/>
              <a:gd name="connsiteY9" fmla="*/ 906371 h 966952"/>
              <a:gd name="connsiteX10" fmla="*/ 729588 w 1439101"/>
              <a:gd name="connsiteY10" fmla="*/ 934247 h 966952"/>
              <a:gd name="connsiteX11" fmla="*/ 719549 w 1439101"/>
              <a:gd name="connsiteY11" fmla="*/ 966952 h 966952"/>
              <a:gd name="connsiteX12" fmla="*/ 709505 w 1439101"/>
              <a:gd name="connsiteY12" fmla="*/ 934247 h 966952"/>
              <a:gd name="connsiteX13" fmla="*/ 694159 w 1439101"/>
              <a:gd name="connsiteY13" fmla="*/ 906371 h 966952"/>
              <a:gd name="connsiteX14" fmla="*/ 674552 w 1439101"/>
              <a:gd name="connsiteY14" fmla="*/ 882946 h 966952"/>
              <a:gd name="connsiteX15" fmla="*/ 651725 w 1439101"/>
              <a:gd name="connsiteY15" fmla="*/ 863592 h 966952"/>
              <a:gd name="connsiteX16" fmla="*/ 626718 w 1439101"/>
              <a:gd name="connsiteY16" fmla="*/ 847929 h 966952"/>
              <a:gd name="connsiteX17" fmla="*/ 608090 w 1439101"/>
              <a:gd name="connsiteY17" fmla="*/ 839128 h 966952"/>
              <a:gd name="connsiteX18" fmla="*/ 98111 w 1439101"/>
              <a:gd name="connsiteY18" fmla="*/ 839128 h 966952"/>
              <a:gd name="connsiteX19" fmla="*/ 0 w 1439101"/>
              <a:gd name="connsiteY19" fmla="*/ 741017 h 966952"/>
              <a:gd name="connsiteX20" fmla="*/ 0 w 1439101"/>
              <a:gd name="connsiteY20" fmla="*/ 98111 h 966952"/>
              <a:gd name="connsiteX21" fmla="*/ 98111 w 1439101"/>
              <a:gd name="connsiteY21" fmla="*/ 0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9101" h="966952">
                <a:moveTo>
                  <a:pt x="98111" y="0"/>
                </a:moveTo>
                <a:lnTo>
                  <a:pt x="1340990" y="0"/>
                </a:lnTo>
                <a:cubicBezTo>
                  <a:pt x="1395175" y="0"/>
                  <a:pt x="1439101" y="43926"/>
                  <a:pt x="1439101" y="98111"/>
                </a:cubicBezTo>
                <a:lnTo>
                  <a:pt x="1439101" y="741017"/>
                </a:lnTo>
                <a:cubicBezTo>
                  <a:pt x="1439101" y="795202"/>
                  <a:pt x="1395175" y="839128"/>
                  <a:pt x="1340990" y="839128"/>
                </a:cubicBezTo>
                <a:lnTo>
                  <a:pt x="830955" y="839128"/>
                </a:lnTo>
                <a:lnTo>
                  <a:pt x="812335" y="847929"/>
                </a:lnTo>
                <a:lnTo>
                  <a:pt x="787339" y="863592"/>
                </a:lnTo>
                <a:lnTo>
                  <a:pt x="764523" y="882946"/>
                </a:lnTo>
                <a:lnTo>
                  <a:pt x="744926" y="906371"/>
                </a:lnTo>
                <a:lnTo>
                  <a:pt x="729588" y="934247"/>
                </a:lnTo>
                <a:lnTo>
                  <a:pt x="719549" y="966952"/>
                </a:lnTo>
                <a:lnTo>
                  <a:pt x="709505" y="934247"/>
                </a:lnTo>
                <a:lnTo>
                  <a:pt x="694159" y="906371"/>
                </a:lnTo>
                <a:lnTo>
                  <a:pt x="674552" y="882946"/>
                </a:lnTo>
                <a:lnTo>
                  <a:pt x="651725" y="863592"/>
                </a:lnTo>
                <a:lnTo>
                  <a:pt x="626718" y="847929"/>
                </a:lnTo>
                <a:lnTo>
                  <a:pt x="608090" y="839128"/>
                </a:lnTo>
                <a:lnTo>
                  <a:pt x="98111" y="839128"/>
                </a:lnTo>
                <a:cubicBezTo>
                  <a:pt x="43926" y="839128"/>
                  <a:pt x="0" y="795202"/>
                  <a:pt x="0" y="741017"/>
                </a:cubicBezTo>
                <a:lnTo>
                  <a:pt x="0" y="98111"/>
                </a:lnTo>
                <a:cubicBezTo>
                  <a:pt x="0" y="43926"/>
                  <a:pt x="43926" y="0"/>
                  <a:pt x="98111" y="0"/>
                </a:cubicBezTo>
                <a:close/>
              </a:path>
            </a:pathLst>
          </a:custGeom>
          <a:solidFill>
            <a:srgbClr val="004A2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6000" rIns="96000" bIns="216000" rtlCol="0" anchor="ctr">
            <a:noAutofit/>
          </a:bodyPr>
          <a:lstStyle/>
          <a:p>
            <a:pPr algn="ctr" defTabSz="1219170">
              <a:spcAft>
                <a:spcPts val="400"/>
              </a:spcAft>
            </a:pPr>
            <a:r>
              <a:rPr lang="en-GB" sz="1067" dirty="0">
                <a:solidFill>
                  <a:srgbClr val="FFFFFF"/>
                </a:solidFill>
                <a:latin typeface="Times New Roman" panose="02020603050405020304" pitchFamily="18" charset="0"/>
                <a:cs typeface="Times New Roman" panose="02020603050405020304" pitchFamily="18" charset="0"/>
              </a:rPr>
              <a:t>“Explained really well and clearly. Nice to be given the key points of information in a succinct way”</a:t>
            </a:r>
          </a:p>
          <a:p>
            <a:pPr algn="ctr" defTabSz="1219170">
              <a:spcAft>
                <a:spcPts val="800"/>
              </a:spcAft>
            </a:pPr>
            <a:r>
              <a:rPr lang="en-GB" sz="1067" b="1" dirty="0">
                <a:solidFill>
                  <a:srgbClr val="FFFFFF"/>
                </a:solidFill>
                <a:latin typeface="Arial Nova" panose="020B0504020202020204" pitchFamily="34" charset="0"/>
                <a:cs typeface="Times New Roman" panose="02020603050405020304" pitchFamily="18" charset="0"/>
              </a:rPr>
              <a:t>Employee, Communications &amp; PR Consultancy</a:t>
            </a:r>
          </a:p>
        </p:txBody>
      </p:sp>
      <p:sp>
        <p:nvSpPr>
          <p:cNvPr id="2" name="Oval 1">
            <a:extLst>
              <a:ext uri="{FF2B5EF4-FFF2-40B4-BE49-F238E27FC236}">
                <a16:creationId xmlns:a16="http://schemas.microsoft.com/office/drawing/2014/main" id="{4BDBFB59-354F-469B-BAB8-EA527D647473}"/>
              </a:ext>
            </a:extLst>
          </p:cNvPr>
          <p:cNvSpPr/>
          <p:nvPr/>
        </p:nvSpPr>
        <p:spPr>
          <a:xfrm>
            <a:off x="3543277" y="3244841"/>
            <a:ext cx="405656" cy="405656"/>
          </a:xfrm>
          <a:prstGeom prst="ellipse">
            <a:avLst/>
          </a:prstGeom>
          <a:solidFill>
            <a:srgbClr val="009EE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en-GB" sz="1333" b="1">
                <a:solidFill>
                  <a:srgbClr val="FFFFFF"/>
                </a:solidFill>
                <a:latin typeface="Arial Nova" panose="020B0504020202020204" pitchFamily="34" charset="0"/>
              </a:rPr>
              <a:t>8.3</a:t>
            </a:r>
          </a:p>
        </p:txBody>
      </p:sp>
      <p:sp>
        <p:nvSpPr>
          <p:cNvPr id="3" name="TextBox 2">
            <a:extLst>
              <a:ext uri="{FF2B5EF4-FFF2-40B4-BE49-F238E27FC236}">
                <a16:creationId xmlns:a16="http://schemas.microsoft.com/office/drawing/2014/main" id="{9B407D69-0183-488E-9E94-55250E8369AA}"/>
              </a:ext>
            </a:extLst>
          </p:cNvPr>
          <p:cNvSpPr txBox="1"/>
          <p:nvPr/>
        </p:nvSpPr>
        <p:spPr>
          <a:xfrm>
            <a:off x="2847177" y="3334273"/>
            <a:ext cx="731777" cy="235898"/>
          </a:xfrm>
          <a:prstGeom prst="rect">
            <a:avLst/>
          </a:prstGeom>
          <a:noFill/>
        </p:spPr>
        <p:txBody>
          <a:bodyPr wrap="square" lIns="0" rIns="0" rtlCol="0" anchor="ctr" anchorCtr="0">
            <a:spAutoFit/>
          </a:bodyPr>
          <a:lstStyle/>
          <a:p>
            <a:pPr algn="ctr" defTabSz="1219170"/>
            <a:r>
              <a:rPr lang="en-GB" sz="933" b="1">
                <a:solidFill>
                  <a:srgbClr val="009EE2"/>
                </a:solidFill>
                <a:latin typeface="Arial Nova" panose="020B0504020202020204" pitchFamily="34" charset="0"/>
              </a:rPr>
              <a:t>Average</a:t>
            </a:r>
          </a:p>
        </p:txBody>
      </p:sp>
      <p:cxnSp>
        <p:nvCxnSpPr>
          <p:cNvPr id="5" name="Straight Connector 4">
            <a:extLst>
              <a:ext uri="{FF2B5EF4-FFF2-40B4-BE49-F238E27FC236}">
                <a16:creationId xmlns:a16="http://schemas.microsoft.com/office/drawing/2014/main" id="{7FDD0017-A64C-4A0A-B568-9DA11563E023}"/>
              </a:ext>
            </a:extLst>
          </p:cNvPr>
          <p:cNvCxnSpPr>
            <a:stCxn id="2" idx="0"/>
          </p:cNvCxnSpPr>
          <p:nvPr/>
        </p:nvCxnSpPr>
        <p:spPr>
          <a:xfrm flipV="1">
            <a:off x="3746105" y="2879987"/>
            <a:ext cx="0" cy="3648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DABDDF3-3360-4860-B373-07F64253D497}"/>
              </a:ext>
            </a:extLst>
          </p:cNvPr>
          <p:cNvSpPr/>
          <p:nvPr/>
        </p:nvSpPr>
        <p:spPr>
          <a:xfrm>
            <a:off x="2414081" y="5708071"/>
            <a:ext cx="405656" cy="405656"/>
          </a:xfrm>
          <a:prstGeom prst="ellipse">
            <a:avLst/>
          </a:prstGeom>
          <a:solidFill>
            <a:srgbClr val="009EE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a:r>
              <a:rPr lang="en-GB" sz="1333" b="1">
                <a:solidFill>
                  <a:srgbClr val="FFFFFF"/>
                </a:solidFill>
                <a:latin typeface="Arial Nova" panose="020B0504020202020204" pitchFamily="34" charset="0"/>
              </a:rPr>
              <a:t>5.9</a:t>
            </a:r>
          </a:p>
        </p:txBody>
      </p:sp>
      <p:sp>
        <p:nvSpPr>
          <p:cNvPr id="37" name="TextBox 36">
            <a:extLst>
              <a:ext uri="{FF2B5EF4-FFF2-40B4-BE49-F238E27FC236}">
                <a16:creationId xmlns:a16="http://schemas.microsoft.com/office/drawing/2014/main" id="{02A08CEC-5F21-484F-B6A9-EC6D1378EFAD}"/>
              </a:ext>
            </a:extLst>
          </p:cNvPr>
          <p:cNvSpPr txBox="1"/>
          <p:nvPr/>
        </p:nvSpPr>
        <p:spPr>
          <a:xfrm>
            <a:off x="1717981" y="5797503"/>
            <a:ext cx="731777" cy="235898"/>
          </a:xfrm>
          <a:prstGeom prst="rect">
            <a:avLst/>
          </a:prstGeom>
          <a:noFill/>
        </p:spPr>
        <p:txBody>
          <a:bodyPr wrap="square" lIns="0" rIns="0" rtlCol="0" anchor="ctr" anchorCtr="0">
            <a:spAutoFit/>
          </a:bodyPr>
          <a:lstStyle/>
          <a:p>
            <a:pPr algn="ctr" defTabSz="1219170"/>
            <a:r>
              <a:rPr lang="en-GB" sz="933" b="1">
                <a:solidFill>
                  <a:srgbClr val="009EE2"/>
                </a:solidFill>
                <a:latin typeface="Arial Nova" panose="020B0504020202020204" pitchFamily="34" charset="0"/>
              </a:rPr>
              <a:t>Average</a:t>
            </a:r>
          </a:p>
        </p:txBody>
      </p:sp>
      <p:cxnSp>
        <p:nvCxnSpPr>
          <p:cNvPr id="38" name="Straight Connector 37">
            <a:extLst>
              <a:ext uri="{FF2B5EF4-FFF2-40B4-BE49-F238E27FC236}">
                <a16:creationId xmlns:a16="http://schemas.microsoft.com/office/drawing/2014/main" id="{45E9D14E-FA05-40B4-AD64-0C64C8A6ED0B}"/>
              </a:ext>
            </a:extLst>
          </p:cNvPr>
          <p:cNvCxnSpPr>
            <a:stCxn id="36" idx="0"/>
          </p:cNvCxnSpPr>
          <p:nvPr/>
        </p:nvCxnSpPr>
        <p:spPr>
          <a:xfrm flipV="1">
            <a:off x="2616909" y="5343217"/>
            <a:ext cx="0" cy="3648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21A22DD-9A67-4305-BB4D-26F587916A74}"/>
              </a:ext>
            </a:extLst>
          </p:cNvPr>
          <p:cNvSpPr txBox="1"/>
          <p:nvPr/>
        </p:nvSpPr>
        <p:spPr>
          <a:xfrm>
            <a:off x="405956" y="3190677"/>
            <a:ext cx="586981" cy="379463"/>
          </a:xfrm>
          <a:prstGeom prst="rect">
            <a:avLst/>
          </a:prstGeom>
          <a:noFill/>
        </p:spPr>
        <p:txBody>
          <a:bodyPr wrap="square" lIns="0" rIns="0" rtlCol="0" anchor="ctr" anchorCtr="0">
            <a:spAutoFit/>
          </a:bodyPr>
          <a:lstStyle/>
          <a:p>
            <a:pPr algn="ctr" defTabSz="1219170"/>
            <a:r>
              <a:rPr lang="en-GB" sz="933" b="1">
                <a:solidFill>
                  <a:srgbClr val="C00000"/>
                </a:solidFill>
                <a:latin typeface="Arial Nova" panose="020B0504020202020204" pitchFamily="34" charset="0"/>
              </a:rPr>
              <a:t>Not useful at all</a:t>
            </a:r>
          </a:p>
        </p:txBody>
      </p:sp>
      <p:sp>
        <p:nvSpPr>
          <p:cNvPr id="40" name="TextBox 39">
            <a:extLst>
              <a:ext uri="{FF2B5EF4-FFF2-40B4-BE49-F238E27FC236}">
                <a16:creationId xmlns:a16="http://schemas.microsoft.com/office/drawing/2014/main" id="{B7D5CCBE-D7C9-4645-81A9-AA7124E37307}"/>
              </a:ext>
            </a:extLst>
          </p:cNvPr>
          <p:cNvSpPr txBox="1"/>
          <p:nvPr/>
        </p:nvSpPr>
        <p:spPr>
          <a:xfrm>
            <a:off x="4164358" y="3190677"/>
            <a:ext cx="586981" cy="379463"/>
          </a:xfrm>
          <a:prstGeom prst="rect">
            <a:avLst/>
          </a:prstGeom>
          <a:noFill/>
        </p:spPr>
        <p:txBody>
          <a:bodyPr wrap="square" lIns="0" rIns="0" rtlCol="0" anchor="ctr" anchorCtr="0">
            <a:spAutoFit/>
          </a:bodyPr>
          <a:lstStyle/>
          <a:p>
            <a:pPr algn="ctr" defTabSz="1219170"/>
            <a:r>
              <a:rPr lang="en-GB" sz="933" b="1">
                <a:solidFill>
                  <a:srgbClr val="004A2C"/>
                </a:solidFill>
                <a:latin typeface="Arial Nova" panose="020B0504020202020204" pitchFamily="34" charset="0"/>
              </a:rPr>
              <a:t>Extremely useful</a:t>
            </a:r>
          </a:p>
        </p:txBody>
      </p:sp>
      <p:sp>
        <p:nvSpPr>
          <p:cNvPr id="41" name="TextBox 40">
            <a:extLst>
              <a:ext uri="{FF2B5EF4-FFF2-40B4-BE49-F238E27FC236}">
                <a16:creationId xmlns:a16="http://schemas.microsoft.com/office/drawing/2014/main" id="{DEE893EA-BEBC-4FB6-BFF4-DEED7A88A74F}"/>
              </a:ext>
            </a:extLst>
          </p:cNvPr>
          <p:cNvSpPr txBox="1"/>
          <p:nvPr/>
        </p:nvSpPr>
        <p:spPr>
          <a:xfrm>
            <a:off x="387939" y="5653906"/>
            <a:ext cx="586981" cy="379463"/>
          </a:xfrm>
          <a:prstGeom prst="rect">
            <a:avLst/>
          </a:prstGeom>
          <a:noFill/>
        </p:spPr>
        <p:txBody>
          <a:bodyPr wrap="square" lIns="0" rIns="0" rtlCol="0" anchor="ctr" anchorCtr="0">
            <a:spAutoFit/>
          </a:bodyPr>
          <a:lstStyle/>
          <a:p>
            <a:pPr algn="ctr" defTabSz="1219170"/>
            <a:r>
              <a:rPr lang="en-GB" sz="933" b="1">
                <a:solidFill>
                  <a:srgbClr val="141939"/>
                </a:solidFill>
                <a:latin typeface="Arial Nova" panose="020B0504020202020204" pitchFamily="34" charset="0"/>
              </a:rPr>
              <a:t>Not </a:t>
            </a:r>
          </a:p>
          <a:p>
            <a:pPr algn="ctr" defTabSz="1219170"/>
            <a:r>
              <a:rPr lang="en-GB" sz="933" b="1">
                <a:solidFill>
                  <a:srgbClr val="141939"/>
                </a:solidFill>
                <a:latin typeface="Arial Nova" panose="020B0504020202020204" pitchFamily="34" charset="0"/>
              </a:rPr>
              <a:t>at all</a:t>
            </a:r>
          </a:p>
        </p:txBody>
      </p:sp>
      <p:sp>
        <p:nvSpPr>
          <p:cNvPr id="42" name="TextBox 41">
            <a:extLst>
              <a:ext uri="{FF2B5EF4-FFF2-40B4-BE49-F238E27FC236}">
                <a16:creationId xmlns:a16="http://schemas.microsoft.com/office/drawing/2014/main" id="{360E7F0C-94DD-47E7-A97C-431AF137FDC1}"/>
              </a:ext>
            </a:extLst>
          </p:cNvPr>
          <p:cNvSpPr txBox="1"/>
          <p:nvPr/>
        </p:nvSpPr>
        <p:spPr>
          <a:xfrm>
            <a:off x="4144534" y="5653938"/>
            <a:ext cx="586981" cy="523028"/>
          </a:xfrm>
          <a:prstGeom prst="rect">
            <a:avLst/>
          </a:prstGeom>
          <a:noFill/>
        </p:spPr>
        <p:txBody>
          <a:bodyPr wrap="square" lIns="0" rIns="0" rtlCol="0" anchor="ctr" anchorCtr="0">
            <a:spAutoFit/>
          </a:bodyPr>
          <a:lstStyle/>
          <a:p>
            <a:pPr algn="ctr" defTabSz="1219170"/>
            <a:r>
              <a:rPr lang="en-GB" sz="933" b="1">
                <a:solidFill>
                  <a:srgbClr val="004A2C"/>
                </a:solidFill>
                <a:latin typeface="Arial Nova" panose="020B0504020202020204" pitchFamily="34" charset="0"/>
              </a:rPr>
              <a:t>A HUGE wake up call</a:t>
            </a:r>
          </a:p>
        </p:txBody>
      </p:sp>
      <p:sp>
        <p:nvSpPr>
          <p:cNvPr id="43" name="TextBox 42">
            <a:extLst>
              <a:ext uri="{FF2B5EF4-FFF2-40B4-BE49-F238E27FC236}">
                <a16:creationId xmlns:a16="http://schemas.microsoft.com/office/drawing/2014/main" id="{E43B7AE3-9BC8-484E-979C-7B4CAB5A159E}"/>
              </a:ext>
            </a:extLst>
          </p:cNvPr>
          <p:cNvSpPr txBox="1"/>
          <p:nvPr/>
        </p:nvSpPr>
        <p:spPr>
          <a:xfrm>
            <a:off x="8348831" y="4980041"/>
            <a:ext cx="633311" cy="276999"/>
          </a:xfrm>
          <a:prstGeom prst="rect">
            <a:avLst/>
          </a:prstGeom>
          <a:noFill/>
        </p:spPr>
        <p:txBody>
          <a:bodyPr wrap="square" rtlCol="0">
            <a:spAutoFit/>
          </a:bodyPr>
          <a:lstStyle/>
          <a:p>
            <a:pPr algn="ctr" defTabSz="1219170"/>
            <a:r>
              <a:rPr lang="en-GB" sz="1200" b="1">
                <a:solidFill>
                  <a:srgbClr val="FFFFFF">
                    <a:lumMod val="50000"/>
                  </a:srgbClr>
                </a:solidFill>
                <a:latin typeface="Arial Nova" panose="020B0504020202020204" pitchFamily="34" charset="0"/>
              </a:rPr>
              <a:t>No</a:t>
            </a:r>
          </a:p>
        </p:txBody>
      </p:sp>
    </p:spTree>
    <p:extLst>
      <p:ext uri="{BB962C8B-B14F-4D97-AF65-F5344CB8AC3E}">
        <p14:creationId xmlns:p14="http://schemas.microsoft.com/office/powerpoint/2010/main" val="135864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6CBBE333-5C88-46E7-8319-9ED8A6203D8D}"/>
              </a:ext>
            </a:extLst>
          </p:cNvPr>
          <p:cNvCxnSpPr>
            <a:cxnSpLocks/>
          </p:cNvCxnSpPr>
          <p:nvPr/>
        </p:nvCxnSpPr>
        <p:spPr>
          <a:xfrm>
            <a:off x="7631464" y="1999749"/>
            <a:ext cx="0" cy="384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322C3E-00E0-44DC-9685-1CFCA3B50CB1}"/>
              </a:ext>
            </a:extLst>
          </p:cNvPr>
          <p:cNvCxnSpPr>
            <a:cxnSpLocks/>
          </p:cNvCxnSpPr>
          <p:nvPr/>
        </p:nvCxnSpPr>
        <p:spPr>
          <a:xfrm>
            <a:off x="3715880" y="1999749"/>
            <a:ext cx="0" cy="38400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652BE0B-7209-4836-8033-ECF2BF3AE527}"/>
              </a:ext>
            </a:extLst>
          </p:cNvPr>
          <p:cNvSpPr>
            <a:spLocks noGrp="1"/>
          </p:cNvSpPr>
          <p:nvPr>
            <p:ph type="title"/>
          </p:nvPr>
        </p:nvSpPr>
        <p:spPr>
          <a:xfrm>
            <a:off x="279435" y="325891"/>
            <a:ext cx="10871200" cy="900000"/>
          </a:xfrm>
        </p:spPr>
        <p:txBody>
          <a:bodyPr>
            <a:normAutofit/>
          </a:bodyPr>
          <a:lstStyle/>
          <a:p>
            <a:r>
              <a:rPr lang="en-US" sz="2667"/>
              <a:t>Solutions to support your people at every stage of their career journey</a:t>
            </a:r>
            <a:endParaRPr lang="en-US" sz="1867">
              <a:solidFill>
                <a:schemeClr val="tx2"/>
              </a:solidFill>
              <a:latin typeface="Arial Nova Light" panose="020B0304020202020204" pitchFamily="34" charset="0"/>
            </a:endParaRPr>
          </a:p>
        </p:txBody>
      </p:sp>
      <p:sp>
        <p:nvSpPr>
          <p:cNvPr id="19" name="object 5">
            <a:extLst>
              <a:ext uri="{FF2B5EF4-FFF2-40B4-BE49-F238E27FC236}">
                <a16:creationId xmlns:a16="http://schemas.microsoft.com/office/drawing/2014/main" id="{F3988044-46AD-4B57-B642-1F9FC079D97F}"/>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defTabSz="1219170">
              <a:defRPr/>
            </a:pPr>
            <a:endParaRPr>
              <a:solidFill>
                <a:srgbClr val="141939"/>
              </a:solidFill>
              <a:latin typeface="Helvetica"/>
            </a:endParaRPr>
          </a:p>
        </p:txBody>
      </p:sp>
      <p:sp>
        <p:nvSpPr>
          <p:cNvPr id="26" name="Holder 6">
            <a:extLst>
              <a:ext uri="{FF2B5EF4-FFF2-40B4-BE49-F238E27FC236}">
                <a16:creationId xmlns:a16="http://schemas.microsoft.com/office/drawing/2014/main" id="{EF708A43-D9EC-482E-AE98-8CD0D5982657}"/>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defTabSz="1219170">
              <a:spcBef>
                <a:spcPts val="71"/>
              </a:spcBef>
              <a:defRPr/>
            </a:pPr>
            <a:r>
              <a:rPr lang="en-GB" sz="800" spc="-5">
                <a:latin typeface="Arial Nova Light" panose="020B0304020202020204" pitchFamily="34" charset="0"/>
              </a:rPr>
              <a:t>Brewin </a:t>
            </a:r>
            <a:r>
              <a:rPr lang="en-GB" sz="800">
                <a:latin typeface="Arial Nova Light" panose="020B0304020202020204" pitchFamily="34" charset="0"/>
              </a:rPr>
              <a:t>Dolphin | Financial Wellbeing</a:t>
            </a:r>
          </a:p>
        </p:txBody>
      </p:sp>
      <p:sp>
        <p:nvSpPr>
          <p:cNvPr id="28" name="object 2">
            <a:extLst>
              <a:ext uri="{FF2B5EF4-FFF2-40B4-BE49-F238E27FC236}">
                <a16:creationId xmlns:a16="http://schemas.microsoft.com/office/drawing/2014/main" id="{1F151713-8DB8-4198-B0EB-CD5DB82CA78F}"/>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defTabSz="1219170">
              <a:defRPr/>
            </a:pPr>
            <a:endParaRPr sz="1804">
              <a:solidFill>
                <a:srgbClr val="141939"/>
              </a:solidFill>
              <a:latin typeface="Helvetica"/>
            </a:endParaRPr>
          </a:p>
        </p:txBody>
      </p:sp>
      <p:sp>
        <p:nvSpPr>
          <p:cNvPr id="49" name="object 9">
            <a:extLst>
              <a:ext uri="{FF2B5EF4-FFF2-40B4-BE49-F238E27FC236}">
                <a16:creationId xmlns:a16="http://schemas.microsoft.com/office/drawing/2014/main" id="{6591F49A-9727-42B2-AE99-773F46214514}"/>
              </a:ext>
            </a:extLst>
          </p:cNvPr>
          <p:cNvSpPr txBox="1"/>
          <p:nvPr/>
        </p:nvSpPr>
        <p:spPr>
          <a:xfrm>
            <a:off x="491819" y="1903431"/>
            <a:ext cx="3070709" cy="441938"/>
          </a:xfrm>
          <a:prstGeom prst="rect">
            <a:avLst/>
          </a:prstGeom>
        </p:spPr>
        <p:txBody>
          <a:bodyPr vert="horz" wrap="square" lIns="0" tIns="112607" rIns="0" bIns="0" rtlCol="0" anchor="t">
            <a:spAutoFit/>
          </a:bodyPr>
          <a:lstStyle/>
          <a:p>
            <a:pPr marL="16933" defTabSz="1219170">
              <a:spcBef>
                <a:spcPts val="887"/>
              </a:spcBef>
              <a:defRPr/>
            </a:pPr>
            <a:r>
              <a:rPr lang="en-GB" sz="2133">
                <a:solidFill>
                  <a:srgbClr val="051947"/>
                </a:solidFill>
                <a:latin typeface="Arial Nova Light"/>
                <a:cs typeface="Times New Roman"/>
              </a:rPr>
              <a:t>Brewin P</a:t>
            </a:r>
            <a:r>
              <a:rPr lang="en-GB" sz="2133" spc="-13">
                <a:solidFill>
                  <a:srgbClr val="051947"/>
                </a:solidFill>
                <a:latin typeface="Arial Nova Light"/>
                <a:cs typeface="Times New Roman"/>
              </a:rPr>
              <a:t>ortfolio</a:t>
            </a:r>
            <a:r>
              <a:rPr lang="en-GB" sz="2133" spc="-73">
                <a:solidFill>
                  <a:srgbClr val="051947"/>
                </a:solidFill>
                <a:latin typeface="Arial Nova Light"/>
                <a:cs typeface="Times New Roman"/>
              </a:rPr>
              <a:t> S</a:t>
            </a:r>
            <a:r>
              <a:rPr lang="en-GB" sz="2133">
                <a:solidFill>
                  <a:srgbClr val="051947"/>
                </a:solidFill>
                <a:latin typeface="Arial Nova Light"/>
                <a:cs typeface="Times New Roman"/>
              </a:rPr>
              <a:t>ervice</a:t>
            </a:r>
            <a:endParaRPr lang="en-GB" sz="2133">
              <a:solidFill>
                <a:srgbClr val="141939"/>
              </a:solidFill>
              <a:latin typeface="Arial Nova Light"/>
              <a:cs typeface="Times New Roman"/>
            </a:endParaRPr>
          </a:p>
        </p:txBody>
      </p:sp>
      <p:sp>
        <p:nvSpPr>
          <p:cNvPr id="50" name="object 10">
            <a:extLst>
              <a:ext uri="{FF2B5EF4-FFF2-40B4-BE49-F238E27FC236}">
                <a16:creationId xmlns:a16="http://schemas.microsoft.com/office/drawing/2014/main" id="{9718E53F-AFD9-4931-9DDB-4CBADCD6A952}"/>
              </a:ext>
            </a:extLst>
          </p:cNvPr>
          <p:cNvSpPr txBox="1"/>
          <p:nvPr/>
        </p:nvSpPr>
        <p:spPr>
          <a:xfrm>
            <a:off x="4067583" y="1902208"/>
            <a:ext cx="2977123" cy="769313"/>
          </a:xfrm>
          <a:prstGeom prst="rect">
            <a:avLst/>
          </a:prstGeom>
        </p:spPr>
        <p:txBody>
          <a:bodyPr vert="horz" wrap="square" lIns="0" tIns="111760" rIns="0" bIns="0" rtlCol="0">
            <a:spAutoFit/>
          </a:bodyPr>
          <a:lstStyle/>
          <a:p>
            <a:pPr marL="16933" defTabSz="1219170">
              <a:spcBef>
                <a:spcPts val="880"/>
              </a:spcBef>
              <a:defRPr/>
            </a:pPr>
            <a:r>
              <a:rPr lang="en-GB" sz="2133">
                <a:solidFill>
                  <a:srgbClr val="051947"/>
                </a:solidFill>
                <a:latin typeface="Arial Nova Light" panose="020B0304020202020204" pitchFamily="34" charset="0"/>
                <a:cs typeface="Times New Roman" panose="02020603050405020304" pitchFamily="18" charset="0"/>
              </a:rPr>
              <a:t>WealthPilot</a:t>
            </a:r>
            <a:br>
              <a:rPr lang="en-GB" sz="2133">
                <a:solidFill>
                  <a:srgbClr val="051947"/>
                </a:solidFill>
                <a:latin typeface="Arial Nova Light" panose="020B0304020202020204" pitchFamily="34" charset="0"/>
                <a:cs typeface="Times New Roman" panose="02020603050405020304" pitchFamily="18" charset="0"/>
              </a:rPr>
            </a:br>
            <a:endParaRPr sz="2133">
              <a:solidFill>
                <a:srgbClr val="051947"/>
              </a:solidFill>
              <a:latin typeface="Arial Nova Light" panose="020B0304020202020204" pitchFamily="34" charset="0"/>
              <a:cs typeface="Times New Roman" panose="02020603050405020304" pitchFamily="18" charset="0"/>
            </a:endParaRPr>
          </a:p>
        </p:txBody>
      </p:sp>
      <p:sp>
        <p:nvSpPr>
          <p:cNvPr id="51" name="object 11">
            <a:extLst>
              <a:ext uri="{FF2B5EF4-FFF2-40B4-BE49-F238E27FC236}">
                <a16:creationId xmlns:a16="http://schemas.microsoft.com/office/drawing/2014/main" id="{7A28B86F-4BA1-4522-872C-9D10E17C3276}"/>
              </a:ext>
            </a:extLst>
          </p:cNvPr>
          <p:cNvSpPr txBox="1"/>
          <p:nvPr/>
        </p:nvSpPr>
        <p:spPr>
          <a:xfrm>
            <a:off x="7976692" y="1903431"/>
            <a:ext cx="2977121" cy="791541"/>
          </a:xfrm>
          <a:prstGeom prst="rect">
            <a:avLst/>
          </a:prstGeom>
        </p:spPr>
        <p:txBody>
          <a:bodyPr vert="horz" wrap="square" lIns="0" tIns="133773" rIns="0" bIns="0" rtlCol="0">
            <a:spAutoFit/>
          </a:bodyPr>
          <a:lstStyle/>
          <a:p>
            <a:pPr marL="16933" defTabSz="1219170">
              <a:spcBef>
                <a:spcPts val="1053"/>
              </a:spcBef>
              <a:defRPr/>
            </a:pPr>
            <a:r>
              <a:rPr sz="2133" spc="-27">
                <a:solidFill>
                  <a:srgbClr val="051947"/>
                </a:solidFill>
                <a:latin typeface="Arial Nova Light" panose="020B0304020202020204" pitchFamily="34" charset="0"/>
                <a:cs typeface="Times New Roman" panose="02020603050405020304" pitchFamily="18" charset="0"/>
              </a:rPr>
              <a:t>Wealth</a:t>
            </a:r>
            <a:r>
              <a:rPr sz="2133" spc="-113">
                <a:solidFill>
                  <a:srgbClr val="051947"/>
                </a:solidFill>
                <a:latin typeface="Arial Nova Light" panose="020B0304020202020204" pitchFamily="34" charset="0"/>
                <a:cs typeface="Times New Roman" panose="02020603050405020304" pitchFamily="18" charset="0"/>
              </a:rPr>
              <a:t> </a:t>
            </a:r>
            <a:r>
              <a:rPr lang="en-GB" sz="2133" spc="-7">
                <a:solidFill>
                  <a:srgbClr val="051947"/>
                </a:solidFill>
                <a:latin typeface="Arial Nova Light" panose="020B0304020202020204" pitchFamily="34" charset="0"/>
                <a:cs typeface="Times New Roman" panose="02020603050405020304" pitchFamily="18" charset="0"/>
              </a:rPr>
              <a:t>management</a:t>
            </a:r>
            <a:br>
              <a:rPr lang="en-GB" sz="2133" spc="-7">
                <a:solidFill>
                  <a:srgbClr val="051947"/>
                </a:solidFill>
                <a:latin typeface="Times New Roman" panose="02020603050405020304" pitchFamily="18" charset="0"/>
                <a:cs typeface="Times New Roman" panose="02020603050405020304" pitchFamily="18" charset="0"/>
              </a:rPr>
            </a:br>
            <a:endParaRPr sz="2133">
              <a:solidFill>
                <a:srgbClr val="141939"/>
              </a:solidFill>
              <a:latin typeface="Times New Roman" panose="02020603050405020304" pitchFamily="18" charset="0"/>
              <a:cs typeface="Times New Roman" panose="02020603050405020304" pitchFamily="18" charset="0"/>
            </a:endParaRPr>
          </a:p>
        </p:txBody>
      </p:sp>
      <p:sp>
        <p:nvSpPr>
          <p:cNvPr id="52" name="object 12">
            <a:extLst>
              <a:ext uri="{FF2B5EF4-FFF2-40B4-BE49-F238E27FC236}">
                <a16:creationId xmlns:a16="http://schemas.microsoft.com/office/drawing/2014/main" id="{13CB6E3E-6220-498B-A6EC-FACDC4D8BE81}"/>
              </a:ext>
            </a:extLst>
          </p:cNvPr>
          <p:cNvSpPr txBox="1"/>
          <p:nvPr/>
        </p:nvSpPr>
        <p:spPr>
          <a:xfrm>
            <a:off x="491820" y="3016149"/>
            <a:ext cx="3109913" cy="1802139"/>
          </a:xfrm>
          <a:prstGeom prst="rect">
            <a:avLst/>
          </a:prstGeom>
        </p:spPr>
        <p:txBody>
          <a:bodyPr vert="horz" wrap="square" lIns="0" tIns="32173" rIns="0" bIns="0" rtlCol="0">
            <a:spAutoFit/>
          </a:bodyPr>
          <a:lstStyle/>
          <a:p>
            <a:pPr marL="16933" defTabSz="1219170">
              <a:spcBef>
                <a:spcPts val="253"/>
              </a:spcBef>
              <a:defRPr/>
            </a:pPr>
            <a:r>
              <a:rPr lang="en-GB" sz="1600" b="1" spc="-40">
                <a:solidFill>
                  <a:srgbClr val="F58345"/>
                </a:solidFill>
                <a:latin typeface="Arial Nova Light" panose="020B0304020202020204" pitchFamily="34" charset="0"/>
                <a:cs typeface="Arial" panose="020B0604020202020204" pitchFamily="34" charset="0"/>
              </a:rPr>
              <a:t>START </a:t>
            </a:r>
            <a:r>
              <a:rPr lang="en-GB" sz="1600" b="1" spc="-27">
                <a:solidFill>
                  <a:srgbClr val="F58345"/>
                </a:solidFill>
                <a:latin typeface="Arial Nova Light" panose="020B0304020202020204" pitchFamily="34" charset="0"/>
                <a:cs typeface="Arial" panose="020B0604020202020204" pitchFamily="34" charset="0"/>
              </a:rPr>
              <a:t>INVESTING </a:t>
            </a:r>
            <a:r>
              <a:rPr lang="en-GB" sz="1600" b="1" spc="-20">
                <a:solidFill>
                  <a:srgbClr val="F58345"/>
                </a:solidFill>
                <a:latin typeface="Arial Nova Light" panose="020B0304020202020204" pitchFamily="34" charset="0"/>
                <a:cs typeface="Arial" panose="020B0604020202020204" pitchFamily="34" charset="0"/>
              </a:rPr>
              <a:t>FROM</a:t>
            </a:r>
            <a:r>
              <a:rPr lang="en-GB" sz="1600" b="1" spc="-80">
                <a:solidFill>
                  <a:srgbClr val="F58345"/>
                </a:solidFill>
                <a:latin typeface="Arial Nova Light" panose="020B0304020202020204" pitchFamily="34" charset="0"/>
                <a:cs typeface="Arial" panose="020B0604020202020204" pitchFamily="34" charset="0"/>
              </a:rPr>
              <a:t> </a:t>
            </a:r>
            <a:r>
              <a:rPr lang="en-GB" sz="1600" b="1" u="sng" spc="-27">
                <a:solidFill>
                  <a:srgbClr val="F58345"/>
                </a:solidFill>
                <a:latin typeface="Arial Nova Light" panose="020B0304020202020204" pitchFamily="34" charset="0"/>
                <a:cs typeface="Arial" panose="020B0604020202020204" pitchFamily="34" charset="0"/>
              </a:rPr>
              <a:t>£500</a:t>
            </a:r>
            <a:endParaRPr sz="1600" b="1" u="sng">
              <a:solidFill>
                <a:srgbClr val="F58345"/>
              </a:solidFill>
              <a:latin typeface="Arial Nova Light" panose="020B0304020202020204" pitchFamily="34" charset="0"/>
              <a:cs typeface="Arial" panose="020B0604020202020204" pitchFamily="34" charset="0"/>
            </a:endParaRPr>
          </a:p>
          <a:p>
            <a:pPr marL="16933" marR="308179" defTabSz="1219170">
              <a:lnSpc>
                <a:spcPct val="107200"/>
              </a:lnSpc>
              <a:defRPr/>
            </a:pPr>
            <a:r>
              <a:rPr sz="1067" spc="-27">
                <a:solidFill>
                  <a:srgbClr val="141939"/>
                </a:solidFill>
                <a:latin typeface="Arial Nova Light" panose="020B0304020202020204" pitchFamily="34" charset="0"/>
                <a:cs typeface="Arial" panose="020B0604020202020204" pitchFamily="34" charset="0"/>
              </a:rPr>
              <a:t>Making Brewin </a:t>
            </a:r>
            <a:r>
              <a:rPr sz="1067" spc="-47">
                <a:solidFill>
                  <a:srgbClr val="141939"/>
                </a:solidFill>
                <a:latin typeface="Arial Nova Light" panose="020B0304020202020204" pitchFamily="34" charset="0"/>
                <a:cs typeface="Arial" panose="020B0604020202020204" pitchFamily="34" charset="0"/>
              </a:rPr>
              <a:t>Dolphin’s </a:t>
            </a:r>
            <a:r>
              <a:rPr sz="1067" spc="-27">
                <a:solidFill>
                  <a:srgbClr val="141939"/>
                </a:solidFill>
                <a:latin typeface="Arial Nova Light" panose="020B0304020202020204" pitchFamily="34" charset="0"/>
                <a:cs typeface="Arial" panose="020B0604020202020204" pitchFamily="34" charset="0"/>
              </a:rPr>
              <a:t>investment</a:t>
            </a:r>
            <a:r>
              <a:rPr lang="en-GB" sz="1067" spc="-27">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expertise more accessible.</a:t>
            </a:r>
            <a:endParaRPr sz="1067">
              <a:solidFill>
                <a:srgbClr val="141939"/>
              </a:solidFill>
              <a:latin typeface="Arial Nova Light" panose="020B0304020202020204" pitchFamily="34" charset="0"/>
              <a:cs typeface="Arial" panose="020B0604020202020204" pitchFamily="34" charset="0"/>
            </a:endParaRPr>
          </a:p>
          <a:p>
            <a:pPr marL="16933" defTabSz="1219170">
              <a:spcBef>
                <a:spcPts val="607"/>
              </a:spcBef>
              <a:defRPr/>
            </a:pPr>
            <a:r>
              <a:rPr sz="1067" spc="-27">
                <a:solidFill>
                  <a:srgbClr val="009FE3"/>
                </a:solidFill>
                <a:latin typeface="Arial Nova Light" panose="020B0304020202020204" pitchFamily="34" charset="0"/>
                <a:cs typeface="Arial" panose="020B0604020202020204" pitchFamily="34" charset="0"/>
              </a:rPr>
              <a:t>SELF-INVEST </a:t>
            </a:r>
            <a:r>
              <a:rPr sz="1067" spc="-13">
                <a:solidFill>
                  <a:srgbClr val="009FE3"/>
                </a:solidFill>
                <a:latin typeface="Arial Nova Light" panose="020B0304020202020204" pitchFamily="34" charset="0"/>
                <a:cs typeface="Arial" panose="020B0604020202020204" pitchFamily="34" charset="0"/>
              </a:rPr>
              <a:t>IN </a:t>
            </a:r>
            <a:r>
              <a:rPr sz="1067" spc="-27">
                <a:solidFill>
                  <a:srgbClr val="009FE3"/>
                </a:solidFill>
                <a:latin typeface="Arial Nova Light" panose="020B0304020202020204" pitchFamily="34" charset="0"/>
                <a:cs typeface="Arial" panose="020B0604020202020204" pitchFamily="34" charset="0"/>
              </a:rPr>
              <a:t>YOUR CHOICE </a:t>
            </a:r>
            <a:r>
              <a:rPr sz="1067" spc="-13">
                <a:solidFill>
                  <a:srgbClr val="009FE3"/>
                </a:solidFill>
                <a:latin typeface="Arial Nova Light" panose="020B0304020202020204" pitchFamily="34" charset="0"/>
                <a:cs typeface="Arial" panose="020B0604020202020204" pitchFamily="34" charset="0"/>
              </a:rPr>
              <a:t>OF</a:t>
            </a:r>
            <a:r>
              <a:rPr sz="1067" spc="-147">
                <a:solidFill>
                  <a:srgbClr val="009FE3"/>
                </a:solidFill>
                <a:latin typeface="Arial Nova Light" panose="020B0304020202020204" pitchFamily="34" charset="0"/>
                <a:cs typeface="Arial" panose="020B0604020202020204" pitchFamily="34" charset="0"/>
              </a:rPr>
              <a:t> </a:t>
            </a:r>
            <a:r>
              <a:rPr sz="1067" spc="-33">
                <a:solidFill>
                  <a:srgbClr val="009FE3"/>
                </a:solidFill>
                <a:latin typeface="Arial Nova Light" panose="020B0304020202020204" pitchFamily="34" charset="0"/>
                <a:cs typeface="Arial" panose="020B0604020202020204" pitchFamily="34" charset="0"/>
              </a:rPr>
              <a:t>PORTFOLIOS</a:t>
            </a:r>
            <a:endParaRPr sz="1067">
              <a:solidFill>
                <a:srgbClr val="009FE3"/>
              </a:solidFill>
              <a:latin typeface="Arial Nova Light" panose="020B0304020202020204" pitchFamily="34" charset="0"/>
              <a:cs typeface="Arial" panose="020B0604020202020204" pitchFamily="34" charset="0"/>
            </a:endParaRPr>
          </a:p>
          <a:p>
            <a:pPr marL="16933" marR="6773" defTabSz="1219170">
              <a:lnSpc>
                <a:spcPct val="107200"/>
              </a:lnSpc>
              <a:defRPr/>
            </a:pPr>
            <a:r>
              <a:rPr sz="1067" spc="-20">
                <a:solidFill>
                  <a:srgbClr val="141939"/>
                </a:solidFill>
                <a:latin typeface="Arial Nova Light" panose="020B0304020202020204" pitchFamily="34" charset="0"/>
                <a:cs typeface="Arial" panose="020B0604020202020204" pitchFamily="34" charset="0"/>
              </a:rPr>
              <a:t>With</a:t>
            </a:r>
            <a:r>
              <a:rPr sz="1067" spc="-60">
                <a:solidFill>
                  <a:srgbClr val="141939"/>
                </a:solidFill>
                <a:latin typeface="Arial Nova Light" panose="020B0304020202020204" pitchFamily="34" charset="0"/>
                <a:cs typeface="Arial" panose="020B0604020202020204" pitchFamily="34" charset="0"/>
              </a:rPr>
              <a:t> </a:t>
            </a:r>
            <a:r>
              <a:rPr sz="1067">
                <a:solidFill>
                  <a:srgbClr val="141939"/>
                </a:solidFill>
                <a:latin typeface="Arial Nova Light" panose="020B0304020202020204" pitchFamily="34" charset="0"/>
                <a:cs typeface="Arial" panose="020B0604020202020204" pitchFamily="34" charset="0"/>
              </a:rPr>
              <a:t>a</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range</a:t>
            </a:r>
            <a:r>
              <a:rPr sz="1067" spc="-60">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of</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six</a:t>
            </a:r>
            <a:r>
              <a:rPr sz="1067" spc="-60">
                <a:solidFill>
                  <a:srgbClr val="141939"/>
                </a:solidFill>
                <a:latin typeface="Arial Nova Light" panose="020B0304020202020204" pitchFamily="34" charset="0"/>
                <a:cs typeface="Arial" panose="020B0604020202020204" pitchFamily="34" charset="0"/>
              </a:rPr>
              <a:t> </a:t>
            </a:r>
            <a:r>
              <a:rPr sz="1067" spc="-33">
                <a:solidFill>
                  <a:srgbClr val="141939"/>
                </a:solidFill>
                <a:latin typeface="Arial Nova Light" panose="020B0304020202020204" pitchFamily="34" charset="0"/>
                <a:cs typeface="Arial" panose="020B0604020202020204" pitchFamily="34" charset="0"/>
              </a:rPr>
              <a:t>portfolios</a:t>
            </a:r>
            <a:r>
              <a:rPr sz="1067" spc="-60">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to</a:t>
            </a:r>
            <a:r>
              <a:rPr sz="1067" spc="-60">
                <a:solidFill>
                  <a:srgbClr val="141939"/>
                </a:solidFill>
                <a:latin typeface="Arial Nova Light" panose="020B0304020202020204" pitchFamily="34" charset="0"/>
                <a:cs typeface="Arial" panose="020B0604020202020204" pitchFamily="34" charset="0"/>
              </a:rPr>
              <a:t> </a:t>
            </a:r>
            <a:r>
              <a:rPr sz="1067" spc="-33">
                <a:solidFill>
                  <a:srgbClr val="141939"/>
                </a:solidFill>
                <a:latin typeface="Arial Nova Light" panose="020B0304020202020204" pitchFamily="34" charset="0"/>
                <a:cs typeface="Arial" panose="020B0604020202020204" pitchFamily="34" charset="0"/>
              </a:rPr>
              <a:t>choose</a:t>
            </a:r>
            <a:r>
              <a:rPr sz="1067" spc="-60">
                <a:solidFill>
                  <a:srgbClr val="141939"/>
                </a:solidFill>
                <a:latin typeface="Arial Nova Light" panose="020B0304020202020204" pitchFamily="34" charset="0"/>
                <a:cs typeface="Arial" panose="020B0604020202020204" pitchFamily="34" charset="0"/>
              </a:rPr>
              <a:t> </a:t>
            </a:r>
            <a:r>
              <a:rPr sz="1067" spc="-33">
                <a:solidFill>
                  <a:srgbClr val="141939"/>
                </a:solidFill>
                <a:latin typeface="Arial Nova Light" panose="020B0304020202020204" pitchFamily="34" charset="0"/>
                <a:cs typeface="Arial" panose="020B0604020202020204" pitchFamily="34" charset="0"/>
              </a:rPr>
              <a:t>from</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you</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will</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find one</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that</a:t>
            </a:r>
            <a:r>
              <a:rPr sz="1067" spc="-60">
                <a:solidFill>
                  <a:srgbClr val="141939"/>
                </a:solidFill>
                <a:latin typeface="Arial Nova Light" panose="020B0304020202020204" pitchFamily="34" charset="0"/>
                <a:cs typeface="Arial" panose="020B0604020202020204" pitchFamily="34" charset="0"/>
              </a:rPr>
              <a:t> </a:t>
            </a:r>
            <a:r>
              <a:rPr sz="1067" spc="-33">
                <a:solidFill>
                  <a:srgbClr val="141939"/>
                </a:solidFill>
                <a:latin typeface="Arial Nova Light" panose="020B0304020202020204" pitchFamily="34" charset="0"/>
                <a:cs typeface="Arial" panose="020B0604020202020204" pitchFamily="34" charset="0"/>
              </a:rPr>
              <a:t>matches</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your</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own</a:t>
            </a:r>
            <a:r>
              <a:rPr sz="1067" spc="-60">
                <a:solidFill>
                  <a:srgbClr val="141939"/>
                </a:solidFill>
                <a:latin typeface="Arial Nova Light" panose="020B0304020202020204" pitchFamily="34" charset="0"/>
                <a:cs typeface="Arial" panose="020B0604020202020204" pitchFamily="34" charset="0"/>
              </a:rPr>
              <a:t> </a:t>
            </a:r>
            <a:r>
              <a:rPr sz="1067" spc="-33">
                <a:solidFill>
                  <a:srgbClr val="141939"/>
                </a:solidFill>
                <a:latin typeface="Arial Nova Light" panose="020B0304020202020204" pitchFamily="34" charset="0"/>
                <a:cs typeface="Arial" panose="020B0604020202020204" pitchFamily="34" charset="0"/>
              </a:rPr>
              <a:t>attitude</a:t>
            </a:r>
            <a:r>
              <a:rPr sz="1067" spc="-60">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to</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risk</a:t>
            </a:r>
            <a:r>
              <a:rPr sz="1067" spc="-6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and</a:t>
            </a:r>
            <a:r>
              <a:rPr lang="en-GB" sz="1067" spc="-60">
                <a:solidFill>
                  <a:srgbClr val="141939"/>
                </a:solidFill>
                <a:latin typeface="Arial Nova Light" panose="020B0304020202020204" pitchFamily="34" charset="0"/>
                <a:cs typeface="Arial" panose="020B0604020202020204" pitchFamily="34" charset="0"/>
              </a:rPr>
              <a:t> </a:t>
            </a:r>
            <a:r>
              <a:rPr sz="1067" spc="-33">
                <a:solidFill>
                  <a:srgbClr val="141939"/>
                </a:solidFill>
                <a:latin typeface="Arial Nova Light" panose="020B0304020202020204" pitchFamily="34" charset="0"/>
                <a:cs typeface="Arial" panose="020B0604020202020204" pitchFamily="34" charset="0"/>
              </a:rPr>
              <a:t>return.</a:t>
            </a:r>
            <a:endParaRPr sz="1067">
              <a:solidFill>
                <a:srgbClr val="141939"/>
              </a:solidFill>
              <a:latin typeface="Arial Nova Light" panose="020B0304020202020204" pitchFamily="34" charset="0"/>
              <a:cs typeface="Arial" panose="020B0604020202020204" pitchFamily="34" charset="0"/>
            </a:endParaRPr>
          </a:p>
          <a:p>
            <a:pPr marL="16933" defTabSz="1219170">
              <a:spcBef>
                <a:spcPts val="607"/>
              </a:spcBef>
              <a:defRPr/>
            </a:pPr>
            <a:r>
              <a:rPr sz="1067" spc="-27">
                <a:solidFill>
                  <a:srgbClr val="009FE3"/>
                </a:solidFill>
                <a:latin typeface="Arial Nova Light" panose="020B0304020202020204" pitchFamily="34" charset="0"/>
                <a:cs typeface="Arial" panose="020B0604020202020204" pitchFamily="34" charset="0"/>
              </a:rPr>
              <a:t>QUICK </a:t>
            </a:r>
            <a:r>
              <a:rPr sz="1067" spc="-20">
                <a:solidFill>
                  <a:srgbClr val="009FE3"/>
                </a:solidFill>
                <a:latin typeface="Arial Nova Light" panose="020B0304020202020204" pitchFamily="34" charset="0"/>
                <a:cs typeface="Arial" panose="020B0604020202020204" pitchFamily="34" charset="0"/>
              </a:rPr>
              <a:t>AND</a:t>
            </a:r>
            <a:r>
              <a:rPr sz="1067" spc="-73">
                <a:solidFill>
                  <a:srgbClr val="009FE3"/>
                </a:solidFill>
                <a:latin typeface="Arial Nova Light" panose="020B0304020202020204" pitchFamily="34" charset="0"/>
                <a:cs typeface="Arial" panose="020B0604020202020204" pitchFamily="34" charset="0"/>
              </a:rPr>
              <a:t> </a:t>
            </a:r>
            <a:r>
              <a:rPr sz="1067" spc="-27">
                <a:solidFill>
                  <a:srgbClr val="009FE3"/>
                </a:solidFill>
                <a:latin typeface="Arial Nova Light" panose="020B0304020202020204" pitchFamily="34" charset="0"/>
                <a:cs typeface="Arial" panose="020B0604020202020204" pitchFamily="34" charset="0"/>
              </a:rPr>
              <a:t>SIMPLE</a:t>
            </a:r>
            <a:endParaRPr sz="1067">
              <a:solidFill>
                <a:srgbClr val="009FE3"/>
              </a:solidFill>
              <a:latin typeface="Arial Nova Light" panose="020B0304020202020204" pitchFamily="34" charset="0"/>
              <a:cs typeface="Arial" panose="020B0604020202020204" pitchFamily="34" charset="0"/>
            </a:endParaRPr>
          </a:p>
          <a:p>
            <a:pPr marL="16933" marR="96518" defTabSz="1219170">
              <a:lnSpc>
                <a:spcPct val="107200"/>
              </a:lnSpc>
              <a:defRPr/>
            </a:pPr>
            <a:r>
              <a:rPr sz="1067" spc="-20">
                <a:solidFill>
                  <a:srgbClr val="141939"/>
                </a:solidFill>
                <a:latin typeface="Arial Nova Light" panose="020B0304020202020204" pitchFamily="34" charset="0"/>
                <a:cs typeface="Arial" panose="020B0604020202020204" pitchFamily="34" charset="0"/>
              </a:rPr>
              <a:t>Open</a:t>
            </a:r>
            <a:r>
              <a:rPr sz="1067" spc="-53">
                <a:solidFill>
                  <a:srgbClr val="141939"/>
                </a:solidFill>
                <a:latin typeface="Arial Nova Light" panose="020B0304020202020204" pitchFamily="34" charset="0"/>
                <a:cs typeface="Arial" panose="020B0604020202020204" pitchFamily="34" charset="0"/>
              </a:rPr>
              <a:t> </a:t>
            </a:r>
            <a:r>
              <a:rPr sz="1067">
                <a:solidFill>
                  <a:srgbClr val="141939"/>
                </a:solidFill>
                <a:latin typeface="Arial Nova Light" panose="020B0304020202020204" pitchFamily="34" charset="0"/>
                <a:cs typeface="Arial" panose="020B0604020202020204" pitchFamily="34" charset="0"/>
              </a:rPr>
              <a:t>a</a:t>
            </a:r>
            <a:r>
              <a:rPr sz="1067" spc="-53">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secure</a:t>
            </a:r>
            <a:r>
              <a:rPr sz="1067" spc="-53">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online</a:t>
            </a:r>
            <a:r>
              <a:rPr sz="1067" spc="-53">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account</a:t>
            </a:r>
            <a:r>
              <a:rPr sz="1067" spc="-53">
                <a:solidFill>
                  <a:srgbClr val="141939"/>
                </a:solidFill>
                <a:latin typeface="Arial Nova Light" panose="020B0304020202020204" pitchFamily="34" charset="0"/>
                <a:cs typeface="Arial" panose="020B0604020202020204" pitchFamily="34" charset="0"/>
              </a:rPr>
              <a:t> </a:t>
            </a:r>
            <a:r>
              <a:rPr sz="1067" spc="-13">
                <a:solidFill>
                  <a:srgbClr val="141939"/>
                </a:solidFill>
                <a:latin typeface="Arial Nova Light" panose="020B0304020202020204" pitchFamily="34" charset="0"/>
                <a:cs typeface="Arial" panose="020B0604020202020204" pitchFamily="34" charset="0"/>
              </a:rPr>
              <a:t>in</a:t>
            </a:r>
            <a:r>
              <a:rPr sz="1067" spc="-53">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just</a:t>
            </a:r>
            <a:r>
              <a:rPr sz="1067" spc="-53">
                <a:solidFill>
                  <a:srgbClr val="141939"/>
                </a:solidFill>
                <a:latin typeface="Arial Nova Light" panose="020B0304020202020204" pitchFamily="34" charset="0"/>
                <a:cs typeface="Arial" panose="020B0604020202020204" pitchFamily="34" charset="0"/>
              </a:rPr>
              <a:t> </a:t>
            </a:r>
            <a:r>
              <a:rPr sz="1067">
                <a:solidFill>
                  <a:srgbClr val="141939"/>
                </a:solidFill>
                <a:latin typeface="Arial Nova Light" panose="020B0304020202020204" pitchFamily="34" charset="0"/>
                <a:cs typeface="Arial" panose="020B0604020202020204" pitchFamily="34" charset="0"/>
              </a:rPr>
              <a:t>a</a:t>
            </a:r>
            <a:r>
              <a:rPr sz="1067" spc="-53">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few</a:t>
            </a:r>
            <a:r>
              <a:rPr sz="1067" spc="-53">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easy</a:t>
            </a:r>
            <a:r>
              <a:rPr lang="en-GB" sz="1067" spc="-53">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steps. </a:t>
            </a:r>
            <a:r>
              <a:rPr lang="en-GB" sz="1067" spc="-27">
                <a:solidFill>
                  <a:srgbClr val="141939"/>
                </a:solidFill>
                <a:latin typeface="Arial Nova Light" panose="020B0304020202020204" pitchFamily="34" charset="0"/>
                <a:cs typeface="Arial" panose="020B0604020202020204" pitchFamily="34" charset="0"/>
              </a:rPr>
              <a:t>View</a:t>
            </a:r>
            <a:r>
              <a:rPr sz="1067" spc="-27">
                <a:solidFill>
                  <a:srgbClr val="141939"/>
                </a:solidFill>
                <a:latin typeface="Arial Nova Light" panose="020B0304020202020204" pitchFamily="34" charset="0"/>
                <a:cs typeface="Arial" panose="020B0604020202020204" pitchFamily="34" charset="0"/>
              </a:rPr>
              <a:t> </a:t>
            </a:r>
            <a:r>
              <a:rPr sz="1067" spc="-20">
                <a:solidFill>
                  <a:srgbClr val="141939"/>
                </a:solidFill>
                <a:latin typeface="Arial Nova Light" panose="020B0304020202020204" pitchFamily="34" charset="0"/>
                <a:cs typeface="Arial" panose="020B0604020202020204" pitchFamily="34" charset="0"/>
              </a:rPr>
              <a:t>your </a:t>
            </a:r>
            <a:r>
              <a:rPr sz="1067" spc="-27">
                <a:solidFill>
                  <a:srgbClr val="141939"/>
                </a:solidFill>
                <a:latin typeface="Arial Nova Light" panose="020B0304020202020204" pitchFamily="34" charset="0"/>
                <a:cs typeface="Arial" panose="020B0604020202020204" pitchFamily="34" charset="0"/>
              </a:rPr>
              <a:t>investments </a:t>
            </a:r>
            <a:r>
              <a:rPr sz="1067" spc="-20">
                <a:solidFill>
                  <a:srgbClr val="141939"/>
                </a:solidFill>
                <a:latin typeface="Arial Nova Light" panose="020B0304020202020204" pitchFamily="34" charset="0"/>
                <a:cs typeface="Arial" panose="020B0604020202020204" pitchFamily="34" charset="0"/>
              </a:rPr>
              <a:t>24/7 via the</a:t>
            </a:r>
            <a:r>
              <a:rPr lang="en-GB" sz="1067" spc="-2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online</a:t>
            </a:r>
            <a:r>
              <a:rPr lang="en-GB" sz="1067" spc="-27">
                <a:solidFill>
                  <a:srgbClr val="141939"/>
                </a:solidFill>
                <a:latin typeface="Arial Nova Light" panose="020B0304020202020204" pitchFamily="34" charset="0"/>
                <a:cs typeface="Arial" panose="020B0604020202020204" pitchFamily="34" charset="0"/>
              </a:rPr>
              <a:t> </a:t>
            </a:r>
            <a:r>
              <a:rPr sz="1067" spc="-22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portal.</a:t>
            </a:r>
            <a:endParaRPr sz="1067">
              <a:solidFill>
                <a:srgbClr val="141939"/>
              </a:solidFill>
              <a:latin typeface="Arial Nova Light" panose="020B0304020202020204" pitchFamily="34" charset="0"/>
              <a:cs typeface="Arial" panose="020B0604020202020204" pitchFamily="34" charset="0"/>
            </a:endParaRPr>
          </a:p>
        </p:txBody>
      </p:sp>
      <p:sp>
        <p:nvSpPr>
          <p:cNvPr id="53" name="object 13">
            <a:extLst>
              <a:ext uri="{FF2B5EF4-FFF2-40B4-BE49-F238E27FC236}">
                <a16:creationId xmlns:a16="http://schemas.microsoft.com/office/drawing/2014/main" id="{93E11A02-CCA9-4A8B-AEA5-6423BE20FD48}"/>
              </a:ext>
            </a:extLst>
          </p:cNvPr>
          <p:cNvSpPr txBox="1"/>
          <p:nvPr/>
        </p:nvSpPr>
        <p:spPr>
          <a:xfrm>
            <a:off x="4067583" y="3016150"/>
            <a:ext cx="3281736" cy="1616319"/>
          </a:xfrm>
          <a:prstGeom prst="rect">
            <a:avLst/>
          </a:prstGeom>
        </p:spPr>
        <p:txBody>
          <a:bodyPr vert="horz" wrap="square" lIns="0" tIns="32173" rIns="0" bIns="0" rtlCol="0">
            <a:spAutoFit/>
          </a:bodyPr>
          <a:lstStyle/>
          <a:p>
            <a:pPr marL="16933" defTabSz="1219170">
              <a:defRPr/>
            </a:pPr>
            <a:r>
              <a:rPr sz="1600" b="1" spc="-27">
                <a:solidFill>
                  <a:srgbClr val="004A2C"/>
                </a:solidFill>
                <a:latin typeface="Arial Nova Light" panose="020B0304020202020204" pitchFamily="34" charset="0"/>
                <a:cs typeface="Arial" panose="020B0604020202020204" pitchFamily="34" charset="0"/>
              </a:rPr>
              <a:t>ADVICE SERVICE </a:t>
            </a:r>
            <a:r>
              <a:rPr sz="1600" b="1" spc="-20">
                <a:solidFill>
                  <a:srgbClr val="004A2C"/>
                </a:solidFill>
                <a:latin typeface="Arial Nova Light" panose="020B0304020202020204" pitchFamily="34" charset="0"/>
                <a:cs typeface="Arial" panose="020B0604020202020204" pitchFamily="34" charset="0"/>
              </a:rPr>
              <a:t>OVER THE </a:t>
            </a:r>
            <a:r>
              <a:rPr sz="1600" b="1" spc="-27">
                <a:solidFill>
                  <a:srgbClr val="004A2C"/>
                </a:solidFill>
                <a:latin typeface="Arial Nova Light" panose="020B0304020202020204" pitchFamily="34" charset="0"/>
                <a:cs typeface="Arial" panose="020B0604020202020204" pitchFamily="34" charset="0"/>
              </a:rPr>
              <a:t>PHONE</a:t>
            </a:r>
            <a:r>
              <a:rPr sz="1067" spc="-27">
                <a:solidFill>
                  <a:srgbClr val="004A2C"/>
                </a:solidFill>
                <a:latin typeface="Arial Nova Light" panose="020B0304020202020204" pitchFamily="34" charset="0"/>
                <a:cs typeface="Arial" panose="020B0604020202020204" pitchFamily="34" charset="0"/>
              </a:rPr>
              <a:t> </a:t>
            </a:r>
            <a:r>
              <a:rPr sz="1067" spc="-20">
                <a:solidFill>
                  <a:srgbClr val="009FE3"/>
                </a:solidFill>
                <a:latin typeface="Arial Nova Light" panose="020B0304020202020204" pitchFamily="34" charset="0"/>
                <a:cs typeface="Arial" panose="020B0604020202020204" pitchFamily="34" charset="0"/>
              </a:rPr>
              <a:t>AND</a:t>
            </a:r>
            <a:r>
              <a:rPr lang="en-GB" sz="1067" spc="-20">
                <a:solidFill>
                  <a:srgbClr val="009FE3"/>
                </a:solidFill>
                <a:latin typeface="Arial Nova Light" panose="020B0304020202020204" pitchFamily="34" charset="0"/>
                <a:cs typeface="Arial" panose="020B0604020202020204" pitchFamily="34" charset="0"/>
              </a:rPr>
              <a:t> </a:t>
            </a:r>
            <a:r>
              <a:rPr sz="1067" spc="-33">
                <a:solidFill>
                  <a:srgbClr val="009FE3"/>
                </a:solidFill>
                <a:latin typeface="Arial Nova Light" panose="020B0304020202020204" pitchFamily="34" charset="0"/>
                <a:cs typeface="Arial" panose="020B0604020202020204" pitchFamily="34" charset="0"/>
              </a:rPr>
              <a:t>FACE</a:t>
            </a:r>
            <a:r>
              <a:rPr lang="en-GB" sz="1067" spc="-33">
                <a:solidFill>
                  <a:srgbClr val="009FE3"/>
                </a:solidFill>
                <a:latin typeface="Arial Nova Light" panose="020B0304020202020204" pitchFamily="34" charset="0"/>
                <a:cs typeface="Arial" panose="020B0604020202020204" pitchFamily="34" charset="0"/>
              </a:rPr>
              <a:t> TO FACE</a:t>
            </a:r>
            <a:endParaRPr sz="1067">
              <a:solidFill>
                <a:srgbClr val="009FE3"/>
              </a:solidFill>
              <a:latin typeface="Arial Nova Light" panose="020B0304020202020204" pitchFamily="34" charset="0"/>
              <a:cs typeface="Arial" panose="020B0604020202020204" pitchFamily="34" charset="0"/>
            </a:endParaRPr>
          </a:p>
          <a:p>
            <a:pPr marL="16933" marR="6773" defTabSz="1219170">
              <a:lnSpc>
                <a:spcPct val="107200"/>
              </a:lnSpc>
              <a:defRPr/>
            </a:pPr>
            <a:r>
              <a:rPr sz="1067" spc="-27">
                <a:solidFill>
                  <a:srgbClr val="141939"/>
                </a:solidFill>
                <a:latin typeface="Arial Nova Light" panose="020B0304020202020204" pitchFamily="34" charset="0"/>
                <a:cs typeface="Arial" panose="020B0604020202020204" pitchFamily="34" charset="0"/>
              </a:rPr>
              <a:t>Enjoy personalised financial planning </a:t>
            </a:r>
            <a:r>
              <a:rPr sz="1067" spc="-20">
                <a:solidFill>
                  <a:srgbClr val="141939"/>
                </a:solidFill>
                <a:latin typeface="Arial Nova Light" panose="020B0304020202020204" pitchFamily="34" charset="0"/>
                <a:cs typeface="Arial" panose="020B0604020202020204" pitchFamily="34" charset="0"/>
              </a:rPr>
              <a:t>for</a:t>
            </a:r>
            <a:r>
              <a:rPr lang="en-GB" sz="1067" spc="-20">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straightforward </a:t>
            </a:r>
            <a:r>
              <a:rPr sz="1067" spc="-33">
                <a:solidFill>
                  <a:srgbClr val="141939"/>
                </a:solidFill>
                <a:latin typeface="Arial Nova Light" panose="020B0304020202020204" pitchFamily="34" charset="0"/>
                <a:cs typeface="Arial" panose="020B0604020202020204" pitchFamily="34" charset="0"/>
              </a:rPr>
              <a:t>requirements.</a:t>
            </a:r>
            <a:endParaRPr sz="1067">
              <a:solidFill>
                <a:srgbClr val="141939"/>
              </a:solidFill>
              <a:latin typeface="Arial Nova Light" panose="020B0304020202020204" pitchFamily="34" charset="0"/>
              <a:cs typeface="Arial" panose="020B0604020202020204" pitchFamily="34" charset="0"/>
            </a:endParaRPr>
          </a:p>
          <a:p>
            <a:pPr marL="16933" defTabSz="1219170">
              <a:spcBef>
                <a:spcPts val="607"/>
              </a:spcBef>
              <a:defRPr/>
            </a:pPr>
            <a:r>
              <a:rPr sz="1067" spc="-27">
                <a:solidFill>
                  <a:srgbClr val="009FE3"/>
                </a:solidFill>
                <a:latin typeface="Arial Nova Light" panose="020B0304020202020204" pitchFamily="34" charset="0"/>
                <a:cs typeface="Arial" panose="020B0604020202020204" pitchFamily="34" charset="0"/>
              </a:rPr>
              <a:t>INVESTING </a:t>
            </a:r>
            <a:r>
              <a:rPr sz="1067" spc="-20">
                <a:solidFill>
                  <a:srgbClr val="009FE3"/>
                </a:solidFill>
                <a:latin typeface="Arial Nova Light" panose="020B0304020202020204" pitchFamily="34" charset="0"/>
                <a:cs typeface="Arial" panose="020B0604020202020204" pitchFamily="34" charset="0"/>
              </a:rPr>
              <a:t>MADE</a:t>
            </a:r>
            <a:r>
              <a:rPr sz="1067" spc="-73">
                <a:solidFill>
                  <a:srgbClr val="009FE3"/>
                </a:solidFill>
                <a:latin typeface="Arial Nova Light" panose="020B0304020202020204" pitchFamily="34" charset="0"/>
                <a:cs typeface="Arial" panose="020B0604020202020204" pitchFamily="34" charset="0"/>
              </a:rPr>
              <a:t> </a:t>
            </a:r>
            <a:r>
              <a:rPr sz="1067" spc="-27">
                <a:solidFill>
                  <a:srgbClr val="009FE3"/>
                </a:solidFill>
                <a:latin typeface="Arial Nova Light" panose="020B0304020202020204" pitchFamily="34" charset="0"/>
                <a:cs typeface="Arial" panose="020B0604020202020204" pitchFamily="34" charset="0"/>
              </a:rPr>
              <a:t>SIMPLE</a:t>
            </a:r>
            <a:endParaRPr sz="1067">
              <a:solidFill>
                <a:srgbClr val="009FE3"/>
              </a:solidFill>
              <a:latin typeface="Arial Nova Light" panose="020B0304020202020204" pitchFamily="34" charset="0"/>
              <a:cs typeface="Arial" panose="020B0604020202020204" pitchFamily="34" charset="0"/>
            </a:endParaRPr>
          </a:p>
          <a:p>
            <a:pPr marL="16933" defTabSz="1219170">
              <a:spcBef>
                <a:spcPts val="120"/>
              </a:spcBef>
              <a:defRPr/>
            </a:pPr>
            <a:r>
              <a:rPr sz="1067" spc="-27">
                <a:solidFill>
                  <a:srgbClr val="141939"/>
                </a:solidFill>
                <a:latin typeface="Arial Nova Light" panose="020B0304020202020204" pitchFamily="34" charset="0"/>
                <a:cs typeface="Arial" panose="020B0604020202020204" pitchFamily="34" charset="0"/>
              </a:rPr>
              <a:t>Access </a:t>
            </a:r>
            <a:r>
              <a:rPr sz="1067" spc="-13">
                <a:solidFill>
                  <a:srgbClr val="141939"/>
                </a:solidFill>
                <a:latin typeface="Arial Nova Light" panose="020B0304020202020204" pitchFamily="34" charset="0"/>
                <a:cs typeface="Arial" panose="020B0604020202020204" pitchFamily="34" charset="0"/>
              </a:rPr>
              <a:t>to </a:t>
            </a:r>
            <a:r>
              <a:rPr sz="1067" spc="-27">
                <a:solidFill>
                  <a:srgbClr val="141939"/>
                </a:solidFill>
                <a:latin typeface="Arial Nova Light" panose="020B0304020202020204" pitchFamily="34" charset="0"/>
                <a:cs typeface="Arial" panose="020B0604020202020204" pitchFamily="34" charset="0"/>
              </a:rPr>
              <a:t>Brewin </a:t>
            </a:r>
            <a:r>
              <a:rPr sz="1067" spc="-47">
                <a:solidFill>
                  <a:srgbClr val="141939"/>
                </a:solidFill>
                <a:latin typeface="Arial Nova Light" panose="020B0304020202020204" pitchFamily="34" charset="0"/>
                <a:cs typeface="Arial" panose="020B0604020202020204" pitchFamily="34" charset="0"/>
              </a:rPr>
              <a:t>Dolphin’s </a:t>
            </a:r>
            <a:r>
              <a:rPr lang="en-GB" sz="1067" spc="-27">
                <a:solidFill>
                  <a:srgbClr val="141939"/>
                </a:solidFill>
                <a:latin typeface="Arial Nova Light" panose="020B0304020202020204" pitchFamily="34" charset="0"/>
                <a:cs typeface="Arial" panose="020B0604020202020204" pitchFamily="34" charset="0"/>
              </a:rPr>
              <a:t>managed portfolio</a:t>
            </a:r>
            <a:r>
              <a:rPr lang="en-GB" sz="1067" spc="-140">
                <a:solidFill>
                  <a:srgbClr val="141939"/>
                </a:solidFill>
                <a:latin typeface="Arial Nova Light" panose="020B0304020202020204" pitchFamily="34" charset="0"/>
                <a:cs typeface="Arial" panose="020B0604020202020204" pitchFamily="34" charset="0"/>
              </a:rPr>
              <a:t> </a:t>
            </a:r>
            <a:r>
              <a:rPr lang="en-GB" sz="1067" spc="-27">
                <a:solidFill>
                  <a:srgbClr val="141939"/>
                </a:solidFill>
                <a:latin typeface="Arial Nova Light" panose="020B0304020202020204" pitchFamily="34" charset="0"/>
                <a:cs typeface="Arial" panose="020B0604020202020204" pitchFamily="34" charset="0"/>
              </a:rPr>
              <a:t>service</a:t>
            </a:r>
            <a:r>
              <a:rPr sz="1067" spc="-27">
                <a:solidFill>
                  <a:srgbClr val="141939"/>
                </a:solidFill>
                <a:latin typeface="Arial Nova Light" panose="020B0304020202020204" pitchFamily="34" charset="0"/>
                <a:cs typeface="Arial" panose="020B0604020202020204" pitchFamily="34" charset="0"/>
              </a:rPr>
              <a:t>.</a:t>
            </a:r>
            <a:endParaRPr sz="1067">
              <a:solidFill>
                <a:srgbClr val="141939"/>
              </a:solidFill>
              <a:latin typeface="Arial Nova Light" panose="020B0304020202020204" pitchFamily="34" charset="0"/>
              <a:cs typeface="Arial" panose="020B0604020202020204" pitchFamily="34" charset="0"/>
            </a:endParaRPr>
          </a:p>
          <a:p>
            <a:pPr marL="16933" defTabSz="1219170">
              <a:spcBef>
                <a:spcPts val="607"/>
              </a:spcBef>
              <a:defRPr/>
            </a:pPr>
            <a:r>
              <a:rPr sz="1067" spc="-27">
                <a:solidFill>
                  <a:srgbClr val="009FE3"/>
                </a:solidFill>
                <a:latin typeface="Arial Nova Light" panose="020B0304020202020204" pitchFamily="34" charset="0"/>
                <a:cs typeface="Arial" panose="020B0604020202020204" pitchFamily="34" charset="0"/>
              </a:rPr>
              <a:t>CLEAR</a:t>
            </a:r>
            <a:r>
              <a:rPr sz="1067" spc="-53">
                <a:solidFill>
                  <a:srgbClr val="009FE3"/>
                </a:solidFill>
                <a:latin typeface="Arial Nova Light" panose="020B0304020202020204" pitchFamily="34" charset="0"/>
                <a:cs typeface="Arial" panose="020B0604020202020204" pitchFamily="34" charset="0"/>
              </a:rPr>
              <a:t> </a:t>
            </a:r>
            <a:r>
              <a:rPr sz="1067" spc="-27">
                <a:solidFill>
                  <a:srgbClr val="009FE3"/>
                </a:solidFill>
                <a:latin typeface="Arial Nova Light" panose="020B0304020202020204" pitchFamily="34" charset="0"/>
                <a:cs typeface="Arial" panose="020B0604020202020204" pitchFamily="34" charset="0"/>
              </a:rPr>
              <a:t>CHARGES</a:t>
            </a:r>
            <a:endParaRPr sz="1067">
              <a:solidFill>
                <a:srgbClr val="009FE3"/>
              </a:solidFill>
              <a:latin typeface="Arial Nova Light" panose="020B0304020202020204" pitchFamily="34" charset="0"/>
              <a:cs typeface="Arial" panose="020B0604020202020204" pitchFamily="34" charset="0"/>
            </a:endParaRPr>
          </a:p>
          <a:p>
            <a:pPr marL="16933" marR="87204" defTabSz="1219170">
              <a:lnSpc>
                <a:spcPct val="107200"/>
              </a:lnSpc>
              <a:defRPr/>
            </a:pPr>
            <a:r>
              <a:rPr sz="1067">
                <a:solidFill>
                  <a:srgbClr val="141939"/>
                </a:solidFill>
                <a:latin typeface="Arial Nova Light" panose="020B0304020202020204" pitchFamily="34" charset="0"/>
                <a:cs typeface="Arial" panose="020B0604020202020204" pitchFamily="34" charset="0"/>
              </a:rPr>
              <a:t>A </a:t>
            </a:r>
            <a:r>
              <a:rPr sz="1067" spc="-27">
                <a:solidFill>
                  <a:srgbClr val="141939"/>
                </a:solidFill>
                <a:latin typeface="Arial Nova Light" panose="020B0304020202020204" pitchFamily="34" charset="0"/>
                <a:cs typeface="Arial" panose="020B0604020202020204" pitchFamily="34" charset="0"/>
              </a:rPr>
              <a:t>simple </a:t>
            </a:r>
            <a:r>
              <a:rPr sz="1067" spc="-20">
                <a:solidFill>
                  <a:srgbClr val="141939"/>
                </a:solidFill>
                <a:latin typeface="Arial Nova Light" panose="020B0304020202020204" pitchFamily="34" charset="0"/>
                <a:cs typeface="Arial" panose="020B0604020202020204" pitchFamily="34" charset="0"/>
              </a:rPr>
              <a:t>and </a:t>
            </a:r>
            <a:r>
              <a:rPr sz="1067" spc="-27">
                <a:solidFill>
                  <a:srgbClr val="141939"/>
                </a:solidFill>
                <a:latin typeface="Arial Nova Light" panose="020B0304020202020204" pitchFamily="34" charset="0"/>
                <a:cs typeface="Arial" panose="020B0604020202020204" pitchFamily="34" charset="0"/>
              </a:rPr>
              <a:t>competitive </a:t>
            </a:r>
            <a:r>
              <a:rPr sz="1067" spc="-20">
                <a:solidFill>
                  <a:srgbClr val="141939"/>
                </a:solidFill>
                <a:latin typeface="Arial Nova Light" panose="020B0304020202020204" pitchFamily="34" charset="0"/>
                <a:cs typeface="Arial" panose="020B0604020202020204" pitchFamily="34" charset="0"/>
              </a:rPr>
              <a:t>fee </a:t>
            </a:r>
            <a:r>
              <a:rPr sz="1067" spc="-27">
                <a:solidFill>
                  <a:srgbClr val="141939"/>
                </a:solidFill>
                <a:latin typeface="Arial Nova Light" panose="020B0304020202020204" pitchFamily="34" charset="0"/>
                <a:cs typeface="Arial" panose="020B0604020202020204" pitchFamily="34" charset="0"/>
              </a:rPr>
              <a:t>structure</a:t>
            </a:r>
            <a:r>
              <a:rPr lang="en-GB" sz="1067" spc="-27">
                <a:solidFill>
                  <a:srgbClr val="141939"/>
                </a:solidFill>
                <a:latin typeface="Arial Nova Light" panose="020B0304020202020204" pitchFamily="34" charset="0"/>
                <a:cs typeface="Arial" panose="020B0604020202020204" pitchFamily="34" charset="0"/>
              </a:rPr>
              <a:t>.</a:t>
            </a:r>
            <a:endParaRPr sz="1067">
              <a:solidFill>
                <a:srgbClr val="141939"/>
              </a:solidFill>
              <a:latin typeface="Arial Nova Light" panose="020B0304020202020204" pitchFamily="34" charset="0"/>
              <a:cs typeface="Arial" panose="020B0604020202020204" pitchFamily="34" charset="0"/>
            </a:endParaRPr>
          </a:p>
        </p:txBody>
      </p:sp>
      <p:sp>
        <p:nvSpPr>
          <p:cNvPr id="54" name="object 14">
            <a:extLst>
              <a:ext uri="{FF2B5EF4-FFF2-40B4-BE49-F238E27FC236}">
                <a16:creationId xmlns:a16="http://schemas.microsoft.com/office/drawing/2014/main" id="{84446ABC-DB78-4C66-8ED9-AF9812E8CA43}"/>
              </a:ext>
            </a:extLst>
          </p:cNvPr>
          <p:cNvSpPr txBox="1"/>
          <p:nvPr/>
        </p:nvSpPr>
        <p:spPr>
          <a:xfrm>
            <a:off x="7944608" y="3016149"/>
            <a:ext cx="2718829" cy="1617858"/>
          </a:xfrm>
          <a:prstGeom prst="rect">
            <a:avLst/>
          </a:prstGeom>
        </p:spPr>
        <p:txBody>
          <a:bodyPr vert="horz" wrap="square" lIns="0" tIns="32173" rIns="0" bIns="0" rtlCol="0">
            <a:spAutoFit/>
          </a:bodyPr>
          <a:lstStyle/>
          <a:p>
            <a:pPr marL="16933" defTabSz="1219170">
              <a:spcBef>
                <a:spcPts val="253"/>
              </a:spcBef>
              <a:defRPr/>
            </a:pPr>
            <a:r>
              <a:rPr sz="1600" spc="-27">
                <a:solidFill>
                  <a:srgbClr val="009FE3"/>
                </a:solidFill>
                <a:latin typeface="Arial Nova Light" panose="020B0304020202020204" pitchFamily="34" charset="0"/>
                <a:cs typeface="Arial" panose="020B0604020202020204" pitchFamily="34" charset="0"/>
              </a:rPr>
              <a:t>DESIGNED </a:t>
            </a:r>
            <a:r>
              <a:rPr sz="1600" spc="-20">
                <a:solidFill>
                  <a:srgbClr val="009FE3"/>
                </a:solidFill>
                <a:latin typeface="Arial Nova Light" panose="020B0304020202020204" pitchFamily="34" charset="0"/>
                <a:cs typeface="Arial" panose="020B0604020202020204" pitchFamily="34" charset="0"/>
              </a:rPr>
              <a:t>FOR </a:t>
            </a:r>
            <a:r>
              <a:rPr sz="1600" spc="-27">
                <a:solidFill>
                  <a:srgbClr val="009FE3"/>
                </a:solidFill>
                <a:latin typeface="Arial Nova Light" panose="020B0304020202020204" pitchFamily="34" charset="0"/>
                <a:cs typeface="Arial" panose="020B0604020202020204" pitchFamily="34" charset="0"/>
              </a:rPr>
              <a:t>YOUR</a:t>
            </a:r>
            <a:r>
              <a:rPr sz="1600" spc="-100">
                <a:solidFill>
                  <a:srgbClr val="009FE3"/>
                </a:solidFill>
                <a:latin typeface="Arial Nova Light" panose="020B0304020202020204" pitchFamily="34" charset="0"/>
                <a:cs typeface="Arial" panose="020B0604020202020204" pitchFamily="34" charset="0"/>
              </a:rPr>
              <a:t> </a:t>
            </a:r>
            <a:r>
              <a:rPr sz="1600" spc="-27">
                <a:solidFill>
                  <a:srgbClr val="009FE3"/>
                </a:solidFill>
                <a:latin typeface="Arial Nova Light" panose="020B0304020202020204" pitchFamily="34" charset="0"/>
                <a:cs typeface="Arial" panose="020B0604020202020204" pitchFamily="34" charset="0"/>
              </a:rPr>
              <a:t>NEEDS</a:t>
            </a:r>
            <a:endParaRPr sz="1600">
              <a:solidFill>
                <a:srgbClr val="009FE3"/>
              </a:solidFill>
              <a:latin typeface="Arial Nova Light" panose="020B0304020202020204" pitchFamily="34" charset="0"/>
              <a:cs typeface="Arial" panose="020B0604020202020204" pitchFamily="34" charset="0"/>
            </a:endParaRPr>
          </a:p>
          <a:p>
            <a:pPr marL="16933" defTabSz="1219170">
              <a:defRPr/>
            </a:pPr>
            <a:r>
              <a:rPr lang="en-GB" sz="1067" spc="-27">
                <a:solidFill>
                  <a:srgbClr val="141939"/>
                </a:solidFill>
                <a:latin typeface="Arial Nova Light" panose="020B0304020202020204" pitchFamily="34" charset="0"/>
                <a:cs typeface="Arial" panose="020B0604020202020204" pitchFamily="34" charset="0"/>
              </a:rPr>
              <a:t>Financial plans and portfolios that reflect your individual ambitions.</a:t>
            </a:r>
            <a:endParaRPr lang="en-GB" sz="1067" b="1" spc="-27">
              <a:solidFill>
                <a:srgbClr val="141939"/>
              </a:solidFill>
              <a:latin typeface="Arial Nova Light" panose="020B0304020202020204" pitchFamily="34" charset="0"/>
              <a:cs typeface="Arial" panose="020B0604020202020204" pitchFamily="34" charset="0"/>
            </a:endParaRPr>
          </a:p>
          <a:p>
            <a:pPr marL="16933" defTabSz="1219170">
              <a:spcBef>
                <a:spcPts val="607"/>
              </a:spcBef>
              <a:defRPr/>
            </a:pPr>
            <a:r>
              <a:rPr sz="1067" spc="-27">
                <a:solidFill>
                  <a:srgbClr val="009FE3"/>
                </a:solidFill>
                <a:latin typeface="Arial Nova Light" panose="020B0304020202020204" pitchFamily="34" charset="0"/>
                <a:cs typeface="Arial" panose="020B0604020202020204" pitchFamily="34" charset="0"/>
              </a:rPr>
              <a:t>ADVICE </a:t>
            </a:r>
            <a:r>
              <a:rPr sz="1067" spc="-20">
                <a:solidFill>
                  <a:srgbClr val="009FE3"/>
                </a:solidFill>
                <a:latin typeface="Arial Nova Light" panose="020B0304020202020204" pitchFamily="34" charset="0"/>
                <a:cs typeface="Arial" panose="020B0604020202020204" pitchFamily="34" charset="0"/>
              </a:rPr>
              <a:t>FOR</a:t>
            </a:r>
            <a:r>
              <a:rPr sz="1067" spc="-73">
                <a:solidFill>
                  <a:srgbClr val="009FE3"/>
                </a:solidFill>
                <a:latin typeface="Arial Nova Light" panose="020B0304020202020204" pitchFamily="34" charset="0"/>
                <a:cs typeface="Arial" panose="020B0604020202020204" pitchFamily="34" charset="0"/>
              </a:rPr>
              <a:t> </a:t>
            </a:r>
            <a:r>
              <a:rPr sz="1067" spc="-27">
                <a:solidFill>
                  <a:srgbClr val="009FE3"/>
                </a:solidFill>
                <a:latin typeface="Arial Nova Light" panose="020B0304020202020204" pitchFamily="34" charset="0"/>
                <a:cs typeface="Arial" panose="020B0604020202020204" pitchFamily="34" charset="0"/>
              </a:rPr>
              <a:t>LIFE</a:t>
            </a:r>
            <a:endParaRPr sz="1067">
              <a:solidFill>
                <a:srgbClr val="009FE3"/>
              </a:solidFill>
              <a:latin typeface="Arial Nova Light" panose="020B0304020202020204" pitchFamily="34" charset="0"/>
              <a:cs typeface="Arial" panose="020B0604020202020204" pitchFamily="34" charset="0"/>
            </a:endParaRPr>
          </a:p>
          <a:p>
            <a:pPr marL="16933" marR="6773" defTabSz="1219170">
              <a:lnSpc>
                <a:spcPct val="107200"/>
              </a:lnSpc>
              <a:defRPr/>
            </a:pPr>
            <a:r>
              <a:rPr sz="1067" spc="-27">
                <a:solidFill>
                  <a:srgbClr val="141939"/>
                </a:solidFill>
                <a:latin typeface="Arial Nova Light" panose="020B0304020202020204" pitchFamily="34" charset="0"/>
                <a:cs typeface="Arial" panose="020B0604020202020204" pitchFamily="34" charset="0"/>
              </a:rPr>
              <a:t>Supporting </a:t>
            </a:r>
            <a:r>
              <a:rPr sz="1067" spc="-20">
                <a:solidFill>
                  <a:srgbClr val="141939"/>
                </a:solidFill>
                <a:latin typeface="Arial Nova Light" panose="020B0304020202020204" pitchFamily="34" charset="0"/>
                <a:cs typeface="Arial" panose="020B0604020202020204" pitchFamily="34" charset="0"/>
              </a:rPr>
              <a:t>the </a:t>
            </a:r>
            <a:r>
              <a:rPr sz="1067" spc="-27">
                <a:solidFill>
                  <a:srgbClr val="141939"/>
                </a:solidFill>
                <a:latin typeface="Arial Nova Light" panose="020B0304020202020204" pitchFamily="34" charset="0"/>
                <a:cs typeface="Arial" panose="020B0604020202020204" pitchFamily="34" charset="0"/>
              </a:rPr>
              <a:t>broader conversations </a:t>
            </a:r>
            <a:r>
              <a:rPr sz="1067" spc="-20">
                <a:solidFill>
                  <a:srgbClr val="141939"/>
                </a:solidFill>
                <a:latin typeface="Arial Nova Light" panose="020B0304020202020204" pitchFamily="34" charset="0"/>
                <a:cs typeface="Arial" panose="020B0604020202020204" pitchFamily="34" charset="0"/>
              </a:rPr>
              <a:t>that </a:t>
            </a:r>
            <a:r>
              <a:rPr sz="1067" spc="-27">
                <a:solidFill>
                  <a:srgbClr val="141939"/>
                </a:solidFill>
                <a:latin typeface="Arial Nova Light" panose="020B0304020202020204" pitchFamily="34" charset="0"/>
                <a:cs typeface="Arial" panose="020B0604020202020204" pitchFamily="34" charset="0"/>
              </a:rPr>
              <a:t>underpin </a:t>
            </a:r>
            <a:r>
              <a:rPr sz="1067" spc="-20">
                <a:solidFill>
                  <a:srgbClr val="141939"/>
                </a:solidFill>
                <a:latin typeface="Arial Nova Light" panose="020B0304020202020204" pitchFamily="34" charset="0"/>
                <a:cs typeface="Arial" panose="020B0604020202020204" pitchFamily="34" charset="0"/>
              </a:rPr>
              <a:t>the </a:t>
            </a:r>
            <a:r>
              <a:rPr sz="1067" spc="-27">
                <a:solidFill>
                  <a:srgbClr val="141939"/>
                </a:solidFill>
                <a:latin typeface="Arial Nova Light" panose="020B0304020202020204" pitchFamily="34" charset="0"/>
                <a:cs typeface="Arial" panose="020B0604020202020204" pitchFamily="34" charset="0"/>
              </a:rPr>
              <a:t>decisions about </a:t>
            </a:r>
            <a:r>
              <a:rPr sz="1067" spc="-20">
                <a:solidFill>
                  <a:srgbClr val="141939"/>
                </a:solidFill>
                <a:latin typeface="Arial Nova Light" panose="020B0304020202020204" pitchFamily="34" charset="0"/>
                <a:cs typeface="Arial" panose="020B0604020202020204" pitchFamily="34" charset="0"/>
              </a:rPr>
              <a:t>your</a:t>
            </a:r>
            <a:r>
              <a:rPr sz="1067" spc="-127">
                <a:solidFill>
                  <a:srgbClr val="141939"/>
                </a:solidFill>
                <a:latin typeface="Arial Nova Light" panose="020B0304020202020204" pitchFamily="34" charset="0"/>
                <a:cs typeface="Arial" panose="020B0604020202020204" pitchFamily="34" charset="0"/>
              </a:rPr>
              <a:t> </a:t>
            </a:r>
            <a:r>
              <a:rPr sz="1067" spc="-27">
                <a:solidFill>
                  <a:srgbClr val="141939"/>
                </a:solidFill>
                <a:latin typeface="Arial Nova Light" panose="020B0304020202020204" pitchFamily="34" charset="0"/>
                <a:cs typeface="Arial" panose="020B0604020202020204" pitchFamily="34" charset="0"/>
              </a:rPr>
              <a:t>wealth.</a:t>
            </a:r>
            <a:endParaRPr sz="1067">
              <a:solidFill>
                <a:srgbClr val="141939"/>
              </a:solidFill>
              <a:latin typeface="Arial Nova Light" panose="020B0304020202020204" pitchFamily="34" charset="0"/>
              <a:cs typeface="Arial" panose="020B0604020202020204" pitchFamily="34" charset="0"/>
            </a:endParaRPr>
          </a:p>
          <a:p>
            <a:pPr marL="16933" defTabSz="1219170">
              <a:spcBef>
                <a:spcPts val="607"/>
              </a:spcBef>
              <a:defRPr/>
            </a:pPr>
            <a:r>
              <a:rPr sz="1067" spc="-27">
                <a:solidFill>
                  <a:srgbClr val="009FE3"/>
                </a:solidFill>
                <a:latin typeface="Arial Nova Light" panose="020B0304020202020204" pitchFamily="34" charset="0"/>
                <a:cs typeface="Arial" panose="020B0604020202020204" pitchFamily="34" charset="0"/>
              </a:rPr>
              <a:t>HUMAN</a:t>
            </a:r>
            <a:r>
              <a:rPr sz="1067" spc="-53">
                <a:solidFill>
                  <a:srgbClr val="009FE3"/>
                </a:solidFill>
                <a:latin typeface="Arial Nova Light" panose="020B0304020202020204" pitchFamily="34" charset="0"/>
                <a:cs typeface="Arial" panose="020B0604020202020204" pitchFamily="34" charset="0"/>
              </a:rPr>
              <a:t> </a:t>
            </a:r>
            <a:r>
              <a:rPr sz="1067" spc="-27">
                <a:solidFill>
                  <a:srgbClr val="009FE3"/>
                </a:solidFill>
                <a:latin typeface="Arial Nova Light" panose="020B0304020202020204" pitchFamily="34" charset="0"/>
                <a:cs typeface="Arial" panose="020B0604020202020204" pitchFamily="34" charset="0"/>
              </a:rPr>
              <a:t>TOUCH</a:t>
            </a:r>
            <a:endParaRPr sz="1067">
              <a:solidFill>
                <a:srgbClr val="009FE3"/>
              </a:solidFill>
              <a:latin typeface="Arial Nova Light" panose="020B0304020202020204" pitchFamily="34" charset="0"/>
              <a:cs typeface="Arial" panose="020B0604020202020204" pitchFamily="34" charset="0"/>
            </a:endParaRPr>
          </a:p>
          <a:p>
            <a:pPr marL="16933" defTabSz="1219170">
              <a:spcBef>
                <a:spcPts val="120"/>
              </a:spcBef>
              <a:defRPr/>
            </a:pPr>
            <a:r>
              <a:rPr sz="1067" spc="-27">
                <a:solidFill>
                  <a:srgbClr val="141939"/>
                </a:solidFill>
                <a:latin typeface="Arial Nova Light" panose="020B0304020202020204" pitchFamily="34" charset="0"/>
                <a:cs typeface="Arial" panose="020B0604020202020204" pitchFamily="34" charset="0"/>
              </a:rPr>
              <a:t>Direct access </a:t>
            </a:r>
            <a:r>
              <a:rPr sz="1067" spc="-13">
                <a:solidFill>
                  <a:srgbClr val="141939"/>
                </a:solidFill>
                <a:latin typeface="Arial Nova Light" panose="020B0304020202020204" pitchFamily="34" charset="0"/>
                <a:cs typeface="Arial" panose="020B0604020202020204" pitchFamily="34" charset="0"/>
              </a:rPr>
              <a:t>to </a:t>
            </a:r>
            <a:r>
              <a:rPr sz="1067">
                <a:solidFill>
                  <a:srgbClr val="141939"/>
                </a:solidFill>
                <a:latin typeface="Arial Nova Light" panose="020B0304020202020204" pitchFamily="34" charset="0"/>
                <a:cs typeface="Arial" panose="020B0604020202020204" pitchFamily="34" charset="0"/>
              </a:rPr>
              <a:t>a </a:t>
            </a:r>
            <a:r>
              <a:rPr sz="1067" spc="-27">
                <a:solidFill>
                  <a:srgbClr val="141939"/>
                </a:solidFill>
                <a:latin typeface="Arial Nova Light" panose="020B0304020202020204" pitchFamily="34" charset="0"/>
                <a:cs typeface="Arial" panose="020B0604020202020204" pitchFamily="34" charset="0"/>
              </a:rPr>
              <a:t>relationship</a:t>
            </a:r>
            <a:r>
              <a:rPr sz="1067" spc="-187">
                <a:solidFill>
                  <a:srgbClr val="141939"/>
                </a:solidFill>
                <a:latin typeface="Arial Nova Light" panose="020B0304020202020204" pitchFamily="34" charset="0"/>
                <a:cs typeface="Arial" panose="020B0604020202020204" pitchFamily="34" charset="0"/>
              </a:rPr>
              <a:t> </a:t>
            </a:r>
            <a:r>
              <a:rPr sz="1067" spc="-40">
                <a:solidFill>
                  <a:srgbClr val="141939"/>
                </a:solidFill>
                <a:latin typeface="Arial Nova Light" panose="020B0304020202020204" pitchFamily="34" charset="0"/>
                <a:cs typeface="Arial" panose="020B0604020202020204" pitchFamily="34" charset="0"/>
              </a:rPr>
              <a:t>manager.</a:t>
            </a:r>
            <a:endParaRPr sz="1067">
              <a:solidFill>
                <a:srgbClr val="141939"/>
              </a:solidFill>
              <a:latin typeface="Arial Nova Light" panose="020B0304020202020204" pitchFamily="34" charset="0"/>
              <a:cs typeface="Arial" panose="020B0604020202020204" pitchFamily="34" charset="0"/>
            </a:endParaRPr>
          </a:p>
        </p:txBody>
      </p:sp>
      <p:sp>
        <p:nvSpPr>
          <p:cNvPr id="56" name="object 77">
            <a:extLst>
              <a:ext uri="{FF2B5EF4-FFF2-40B4-BE49-F238E27FC236}">
                <a16:creationId xmlns:a16="http://schemas.microsoft.com/office/drawing/2014/main" id="{F31CFB96-E905-4F73-AA68-9CA76D1CB06F}"/>
              </a:ext>
            </a:extLst>
          </p:cNvPr>
          <p:cNvSpPr txBox="1"/>
          <p:nvPr/>
        </p:nvSpPr>
        <p:spPr>
          <a:xfrm>
            <a:off x="407493" y="6053873"/>
            <a:ext cx="10710633" cy="192477"/>
          </a:xfrm>
          <a:prstGeom prst="rect">
            <a:avLst/>
          </a:prstGeom>
        </p:spPr>
        <p:txBody>
          <a:bodyPr vert="horz" wrap="square" lIns="0" tIns="27992" rIns="0" bIns="0" rtlCol="0">
            <a:spAutoFit/>
          </a:bodyPr>
          <a:lstStyle/>
          <a:p>
            <a:pPr defTabSz="1219170">
              <a:defRPr/>
            </a:pPr>
            <a:r>
              <a:rPr lang="en-GB" sz="1067">
                <a:solidFill>
                  <a:srgbClr val="141939">
                    <a:lumMod val="90000"/>
                    <a:lumOff val="10000"/>
                  </a:srgbClr>
                </a:solidFill>
                <a:latin typeface="Arial Nova Light" panose="020B0304020202020204" pitchFamily="34" charset="0"/>
              </a:rPr>
              <a:t>Information is provided only as an example and is not a recommendation to pursue a particular strategy. The value of investments can fall and you may get back less than you invested.</a:t>
            </a:r>
          </a:p>
        </p:txBody>
      </p:sp>
      <p:sp>
        <p:nvSpPr>
          <p:cNvPr id="5" name="Rectangle 4">
            <a:extLst>
              <a:ext uri="{FF2B5EF4-FFF2-40B4-BE49-F238E27FC236}">
                <a16:creationId xmlns:a16="http://schemas.microsoft.com/office/drawing/2014/main" id="{D972FC6A-0B71-4158-8AB5-31549E21BEEE}"/>
              </a:ext>
            </a:extLst>
          </p:cNvPr>
          <p:cNvSpPr/>
          <p:nvPr/>
        </p:nvSpPr>
        <p:spPr>
          <a:xfrm>
            <a:off x="386478" y="2370765"/>
            <a:ext cx="3384636" cy="511487"/>
          </a:xfrm>
          <a:prstGeom prst="rect">
            <a:avLst/>
          </a:prstGeom>
        </p:spPr>
        <p:txBody>
          <a:bodyPr wrap="square">
            <a:spAutoFit/>
          </a:bodyPr>
          <a:lstStyle/>
          <a:p>
            <a:pPr marL="16933" marR="1048147" defTabSz="1219170">
              <a:lnSpc>
                <a:spcPct val="106000"/>
              </a:lnSpc>
              <a:spcBef>
                <a:spcPts val="305"/>
              </a:spcBef>
              <a:defRPr/>
            </a:pPr>
            <a:r>
              <a:rPr lang="en-GB" sz="1333">
                <a:solidFill>
                  <a:srgbClr val="009FE3"/>
                </a:solidFill>
                <a:latin typeface="Arial Nova Light" panose="020B0304020202020204" pitchFamily="34" charset="0"/>
                <a:cs typeface="Times New Roman" panose="02020603050405020304" pitchFamily="18" charset="0"/>
              </a:rPr>
              <a:t>Make your money work harder for you.</a:t>
            </a:r>
          </a:p>
        </p:txBody>
      </p:sp>
      <p:sp>
        <p:nvSpPr>
          <p:cNvPr id="24" name="Rectangle 23">
            <a:extLst>
              <a:ext uri="{FF2B5EF4-FFF2-40B4-BE49-F238E27FC236}">
                <a16:creationId xmlns:a16="http://schemas.microsoft.com/office/drawing/2014/main" id="{0F9DE01B-88D9-47F6-A263-A8FE0DB14B18}"/>
              </a:ext>
            </a:extLst>
          </p:cNvPr>
          <p:cNvSpPr/>
          <p:nvPr/>
        </p:nvSpPr>
        <p:spPr>
          <a:xfrm>
            <a:off x="3952004" y="2370765"/>
            <a:ext cx="3408347" cy="511487"/>
          </a:xfrm>
          <a:prstGeom prst="rect">
            <a:avLst/>
          </a:prstGeom>
        </p:spPr>
        <p:txBody>
          <a:bodyPr wrap="square">
            <a:spAutoFit/>
          </a:bodyPr>
          <a:lstStyle/>
          <a:p>
            <a:pPr marL="16933" marR="6773" defTabSz="1219170">
              <a:lnSpc>
                <a:spcPct val="106100"/>
              </a:lnSpc>
              <a:spcBef>
                <a:spcPts val="305"/>
              </a:spcBef>
              <a:defRPr/>
            </a:pPr>
            <a:r>
              <a:rPr lang="en-GB" sz="1333">
                <a:solidFill>
                  <a:srgbClr val="009FE3"/>
                </a:solidFill>
                <a:latin typeface="Arial Nova Light" panose="020B0304020202020204" pitchFamily="34" charset="0"/>
                <a:cs typeface="Times New Roman" panose="02020603050405020304" pitchFamily="18" charset="0"/>
              </a:rPr>
              <a:t>To make the most of your money, you need more than investments. You need advice.</a:t>
            </a:r>
          </a:p>
        </p:txBody>
      </p:sp>
      <p:sp>
        <p:nvSpPr>
          <p:cNvPr id="7" name="Rectangle 6">
            <a:extLst>
              <a:ext uri="{FF2B5EF4-FFF2-40B4-BE49-F238E27FC236}">
                <a16:creationId xmlns:a16="http://schemas.microsoft.com/office/drawing/2014/main" id="{FA957999-B0BA-479D-AE1B-1A1D59DFE1CA}"/>
              </a:ext>
            </a:extLst>
          </p:cNvPr>
          <p:cNvSpPr/>
          <p:nvPr/>
        </p:nvSpPr>
        <p:spPr>
          <a:xfrm>
            <a:off x="7845227" y="2367271"/>
            <a:ext cx="3102592" cy="511487"/>
          </a:xfrm>
          <a:prstGeom prst="rect">
            <a:avLst/>
          </a:prstGeom>
        </p:spPr>
        <p:txBody>
          <a:bodyPr wrap="square">
            <a:spAutoFit/>
          </a:bodyPr>
          <a:lstStyle/>
          <a:p>
            <a:pPr marL="16933" marR="6773" defTabSz="1219170">
              <a:lnSpc>
                <a:spcPct val="106100"/>
              </a:lnSpc>
              <a:spcBef>
                <a:spcPts val="305"/>
              </a:spcBef>
              <a:defRPr/>
            </a:pPr>
            <a:r>
              <a:rPr lang="en-GB" sz="1333">
                <a:solidFill>
                  <a:srgbClr val="009FE3"/>
                </a:solidFill>
                <a:latin typeface="Arial Nova Light" panose="020B0304020202020204" pitchFamily="34" charset="0"/>
                <a:cs typeface="Times New Roman" panose="02020603050405020304" pitchFamily="18" charset="0"/>
              </a:rPr>
              <a:t>Personal financial advice and investment management.</a:t>
            </a:r>
          </a:p>
        </p:txBody>
      </p:sp>
      <p:sp>
        <p:nvSpPr>
          <p:cNvPr id="18" name="Rectangle 17">
            <a:extLst>
              <a:ext uri="{FF2B5EF4-FFF2-40B4-BE49-F238E27FC236}">
                <a16:creationId xmlns:a16="http://schemas.microsoft.com/office/drawing/2014/main" id="{9863F17A-0B48-4068-B3E8-846C5F4A3C48}"/>
              </a:ext>
            </a:extLst>
          </p:cNvPr>
          <p:cNvSpPr/>
          <p:nvPr/>
        </p:nvSpPr>
        <p:spPr>
          <a:xfrm>
            <a:off x="9804043" y="207209"/>
            <a:ext cx="2693168" cy="687432"/>
          </a:xfrm>
          <a:prstGeom prst="rect">
            <a:avLst/>
          </a:prstGeom>
        </p:spPr>
        <p:txBody>
          <a:bodyPr wrap="square">
            <a:spAutoFit/>
          </a:bodyPr>
          <a:lstStyle/>
          <a:p>
            <a:pPr algn="ctr" defTabSz="1219170">
              <a:defRPr/>
            </a:pPr>
            <a:r>
              <a:rPr lang="en-GB" sz="1400">
                <a:solidFill>
                  <a:srgbClr val="141939"/>
                </a:solidFill>
                <a:latin typeface="Times New Roman"/>
              </a:rPr>
              <a:t>Financial Wellbeing</a:t>
            </a:r>
          </a:p>
          <a:p>
            <a:pPr algn="ctr" defTabSz="1219170">
              <a:defRPr/>
            </a:pPr>
            <a:r>
              <a:rPr lang="en-GB" sz="1067" i="1">
                <a:solidFill>
                  <a:srgbClr val="141939"/>
                </a:solidFill>
                <a:latin typeface="Times New Roman"/>
              </a:rPr>
              <a:t>from</a:t>
            </a:r>
          </a:p>
          <a:p>
            <a:pPr algn="ctr" defTabSz="1219170">
              <a:defRPr/>
            </a:pPr>
            <a:r>
              <a:rPr lang="en-GB" sz="1400">
                <a:solidFill>
                  <a:srgbClr val="141939"/>
                </a:solidFill>
                <a:latin typeface="Times New Roman"/>
              </a:rPr>
              <a:t>Brewin Dolphin</a:t>
            </a:r>
          </a:p>
        </p:txBody>
      </p:sp>
      <p:sp>
        <p:nvSpPr>
          <p:cNvPr id="2" name="Rectangle 1">
            <a:extLst>
              <a:ext uri="{FF2B5EF4-FFF2-40B4-BE49-F238E27FC236}">
                <a16:creationId xmlns:a16="http://schemas.microsoft.com/office/drawing/2014/main" id="{96AC7D9C-6BFC-4168-9BDC-040D9EC15657}"/>
              </a:ext>
            </a:extLst>
          </p:cNvPr>
          <p:cNvSpPr/>
          <p:nvPr/>
        </p:nvSpPr>
        <p:spPr>
          <a:xfrm>
            <a:off x="426667" y="1496962"/>
            <a:ext cx="9871876" cy="361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2400">
                <a:solidFill>
                  <a:srgbClr val="141939"/>
                </a:solidFill>
                <a:latin typeface="Helvetica"/>
              </a:rPr>
              <a:t>   </a:t>
            </a:r>
          </a:p>
        </p:txBody>
      </p:sp>
      <p:sp>
        <p:nvSpPr>
          <p:cNvPr id="10" name="TextBox 9">
            <a:extLst>
              <a:ext uri="{FF2B5EF4-FFF2-40B4-BE49-F238E27FC236}">
                <a16:creationId xmlns:a16="http://schemas.microsoft.com/office/drawing/2014/main" id="{1C87F4AE-19B1-4750-B8E6-406994A9A768}"/>
              </a:ext>
            </a:extLst>
          </p:cNvPr>
          <p:cNvSpPr txBox="1"/>
          <p:nvPr/>
        </p:nvSpPr>
        <p:spPr>
          <a:xfrm>
            <a:off x="500918" y="1507104"/>
            <a:ext cx="9640193" cy="297454"/>
          </a:xfrm>
          <a:prstGeom prst="rect">
            <a:avLst/>
          </a:prstGeom>
          <a:noFill/>
        </p:spPr>
        <p:txBody>
          <a:bodyPr wrap="square" rtlCol="0">
            <a:spAutoFit/>
          </a:bodyPr>
          <a:lstStyle/>
          <a:p>
            <a:pPr defTabSz="1219170">
              <a:defRPr/>
            </a:pPr>
            <a:r>
              <a:rPr lang="en-GB" sz="1333">
                <a:solidFill>
                  <a:srgbClr val="141939"/>
                </a:solidFill>
                <a:latin typeface="Arial Nova Light" panose="020B0304020202020204" pitchFamily="34" charset="0"/>
              </a:rPr>
              <a:t>         Self-invested 	             to 		                       Personalised wealth solutions</a:t>
            </a:r>
          </a:p>
        </p:txBody>
      </p:sp>
      <p:sp>
        <p:nvSpPr>
          <p:cNvPr id="3" name="Isosceles Triangle 2">
            <a:extLst>
              <a:ext uri="{FF2B5EF4-FFF2-40B4-BE49-F238E27FC236}">
                <a16:creationId xmlns:a16="http://schemas.microsoft.com/office/drawing/2014/main" id="{667D0A62-BE79-4FE9-89F6-08F5F234FFDA}"/>
              </a:ext>
            </a:extLst>
          </p:cNvPr>
          <p:cNvSpPr/>
          <p:nvPr/>
        </p:nvSpPr>
        <p:spPr>
          <a:xfrm rot="5400000">
            <a:off x="10261730" y="1514016"/>
            <a:ext cx="361399" cy="32728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141939"/>
              </a:solidFill>
              <a:latin typeface="Helvetica"/>
            </a:endParaRPr>
          </a:p>
        </p:txBody>
      </p:sp>
      <p:sp>
        <p:nvSpPr>
          <p:cNvPr id="34" name="Isosceles Triangle 33">
            <a:extLst>
              <a:ext uri="{FF2B5EF4-FFF2-40B4-BE49-F238E27FC236}">
                <a16:creationId xmlns:a16="http://schemas.microsoft.com/office/drawing/2014/main" id="{60A6713F-0CA7-43F7-8073-54CC39D0786A}"/>
              </a:ext>
            </a:extLst>
          </p:cNvPr>
          <p:cNvSpPr/>
          <p:nvPr/>
        </p:nvSpPr>
        <p:spPr>
          <a:xfrm rot="5400000">
            <a:off x="5170919" y="350881"/>
            <a:ext cx="720211" cy="10114592"/>
          </a:xfrm>
          <a:prstGeom prst="triangl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Helvetica"/>
            </a:endParaRPr>
          </a:p>
        </p:txBody>
      </p:sp>
      <p:sp>
        <p:nvSpPr>
          <p:cNvPr id="39" name="TextBox 38">
            <a:extLst>
              <a:ext uri="{FF2B5EF4-FFF2-40B4-BE49-F238E27FC236}">
                <a16:creationId xmlns:a16="http://schemas.microsoft.com/office/drawing/2014/main" id="{836BB17F-8365-4AC4-B066-B1D92E8B2B92}"/>
              </a:ext>
            </a:extLst>
          </p:cNvPr>
          <p:cNvSpPr txBox="1"/>
          <p:nvPr/>
        </p:nvSpPr>
        <p:spPr>
          <a:xfrm>
            <a:off x="867058" y="5244031"/>
            <a:ext cx="2081215" cy="297454"/>
          </a:xfrm>
          <a:prstGeom prst="rect">
            <a:avLst/>
          </a:prstGeom>
          <a:noFill/>
        </p:spPr>
        <p:txBody>
          <a:bodyPr wrap="square" rtlCol="0">
            <a:spAutoFit/>
          </a:bodyPr>
          <a:lstStyle/>
          <a:p>
            <a:pPr algn="ctr" defTabSz="1219170"/>
            <a:r>
              <a:rPr lang="en-GB" sz="1333" b="1">
                <a:solidFill>
                  <a:srgbClr val="F58345"/>
                </a:solidFill>
                <a:latin typeface="Arial Nova" panose="020B0504020202020204" pitchFamily="34" charset="0"/>
              </a:rPr>
              <a:t>Early career</a:t>
            </a:r>
          </a:p>
        </p:txBody>
      </p:sp>
      <p:sp>
        <p:nvSpPr>
          <p:cNvPr id="40" name="TextBox 39">
            <a:extLst>
              <a:ext uri="{FF2B5EF4-FFF2-40B4-BE49-F238E27FC236}">
                <a16:creationId xmlns:a16="http://schemas.microsoft.com/office/drawing/2014/main" id="{4E0376C8-7EEE-4759-BAA9-447B67A0205F}"/>
              </a:ext>
            </a:extLst>
          </p:cNvPr>
          <p:cNvSpPr txBox="1"/>
          <p:nvPr/>
        </p:nvSpPr>
        <p:spPr>
          <a:xfrm>
            <a:off x="3743183" y="5244031"/>
            <a:ext cx="3860979" cy="297454"/>
          </a:xfrm>
          <a:prstGeom prst="rect">
            <a:avLst/>
          </a:prstGeom>
          <a:noFill/>
        </p:spPr>
        <p:txBody>
          <a:bodyPr wrap="square" rtlCol="0">
            <a:spAutoFit/>
          </a:bodyPr>
          <a:lstStyle/>
          <a:p>
            <a:pPr algn="ctr" defTabSz="1219170"/>
            <a:r>
              <a:rPr lang="en-GB" sz="1333" b="1">
                <a:solidFill>
                  <a:srgbClr val="F58345"/>
                </a:solidFill>
                <a:latin typeface="Arial Nova" panose="020B0504020202020204" pitchFamily="34" charset="0"/>
              </a:rPr>
              <a:t>Mid-Career / Management</a:t>
            </a:r>
          </a:p>
        </p:txBody>
      </p:sp>
      <p:sp>
        <p:nvSpPr>
          <p:cNvPr id="41" name="TextBox 40">
            <a:extLst>
              <a:ext uri="{FF2B5EF4-FFF2-40B4-BE49-F238E27FC236}">
                <a16:creationId xmlns:a16="http://schemas.microsoft.com/office/drawing/2014/main" id="{DD7493DE-61AF-46AF-B350-8985AD4DF70F}"/>
              </a:ext>
            </a:extLst>
          </p:cNvPr>
          <p:cNvSpPr txBox="1"/>
          <p:nvPr/>
        </p:nvSpPr>
        <p:spPr>
          <a:xfrm>
            <a:off x="7733892" y="5035031"/>
            <a:ext cx="2929545" cy="707694"/>
          </a:xfrm>
          <a:prstGeom prst="rect">
            <a:avLst/>
          </a:prstGeom>
          <a:noFill/>
        </p:spPr>
        <p:txBody>
          <a:bodyPr wrap="square" rtlCol="0">
            <a:spAutoFit/>
          </a:bodyPr>
          <a:lstStyle/>
          <a:p>
            <a:pPr algn="ctr" defTabSz="1219170"/>
            <a:r>
              <a:rPr lang="en-GB" sz="1333" b="1">
                <a:solidFill>
                  <a:srgbClr val="F58345"/>
                </a:solidFill>
                <a:latin typeface="Arial Nova" panose="020B0504020202020204" pitchFamily="34" charset="0"/>
              </a:rPr>
              <a:t>Senior Leadership &amp; Management, Executives &amp; Partners</a:t>
            </a:r>
          </a:p>
        </p:txBody>
      </p:sp>
    </p:spTree>
    <p:extLst>
      <p:ext uri="{BB962C8B-B14F-4D97-AF65-F5344CB8AC3E}">
        <p14:creationId xmlns:p14="http://schemas.microsoft.com/office/powerpoint/2010/main" val="122795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7CD21B-5198-4954-93B8-821A1E171B95}"/>
              </a:ext>
            </a:extLst>
          </p:cNvPr>
          <p:cNvSpPr txBox="1">
            <a:spLocks/>
          </p:cNvSpPr>
          <p:nvPr/>
        </p:nvSpPr>
        <p:spPr>
          <a:xfrm>
            <a:off x="407492" y="365896"/>
            <a:ext cx="10871200" cy="1200000"/>
          </a:xfrm>
          <a:prstGeom prst="rect">
            <a:avLst/>
          </a:prstGeom>
        </p:spPr>
        <p:txBody>
          <a:bodyPr/>
          <a:lstStyle>
            <a:lvl1pPr algn="l" defTabSz="914400" rtl="0" eaLnBrk="1" latinLnBrk="0" hangingPunct="1">
              <a:spcBef>
                <a:spcPct val="0"/>
              </a:spcBef>
              <a:buNone/>
              <a:defRPr lang="en-US" sz="3000" kern="1200">
                <a:solidFill>
                  <a:schemeClr val="tx1"/>
                </a:solidFill>
                <a:latin typeface="Times" pitchFamily="18" charset="0"/>
                <a:ea typeface="+mj-ea"/>
                <a:cs typeface="+mj-cs"/>
              </a:defRPr>
            </a:lvl1pPr>
          </a:lstStyle>
          <a:p>
            <a:pPr defTabSz="1219170"/>
            <a:r>
              <a:rPr lang="en-GB" sz="3200">
                <a:solidFill>
                  <a:srgbClr val="141939"/>
                </a:solidFill>
                <a:latin typeface="Times New Roman" panose="02020603050405020304" pitchFamily="18" charset="0"/>
              </a:rPr>
              <a:t>Disclaimer</a:t>
            </a:r>
          </a:p>
        </p:txBody>
      </p:sp>
      <p:sp>
        <p:nvSpPr>
          <p:cNvPr id="12" name="Text Placeholder 3">
            <a:extLst>
              <a:ext uri="{FF2B5EF4-FFF2-40B4-BE49-F238E27FC236}">
                <a16:creationId xmlns:a16="http://schemas.microsoft.com/office/drawing/2014/main" id="{E844BE47-DCC5-43EA-ADFB-77C4DAAF8175}"/>
              </a:ext>
            </a:extLst>
          </p:cNvPr>
          <p:cNvSpPr txBox="1">
            <a:spLocks/>
          </p:cNvSpPr>
          <p:nvPr/>
        </p:nvSpPr>
        <p:spPr>
          <a:xfrm>
            <a:off x="407494" y="1301942"/>
            <a:ext cx="10031999" cy="4639985"/>
          </a:xfrm>
          <a:prstGeom prst="rect">
            <a:avLst/>
          </a:prstGeom>
        </p:spPr>
        <p:txBody>
          <a:bodyPr/>
          <a:lstStyle>
            <a:lvl1pPr marL="342900" indent="-34290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1pPr>
            <a:lvl2pPr marL="742950" indent="-28575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2pPr>
            <a:lvl3pPr marL="1143000" indent="-22860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3pPr>
            <a:lvl4pPr marL="1600200" indent="-22860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4pPr>
            <a:lvl5pPr marL="2057400" indent="-228600" algn="l" defTabSz="914400" rtl="0" eaLnBrk="1" latinLnBrk="0" hangingPunct="1">
              <a:spcBef>
                <a:spcPts val="180"/>
              </a:spcBef>
              <a:buFont typeface="Arial" pitchFamily="34" charset="0"/>
              <a:buChar char="»"/>
              <a:defRPr lang="en-US" sz="12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Bef>
                <a:spcPts val="0"/>
              </a:spcBef>
              <a:spcAft>
                <a:spcPts val="533"/>
              </a:spcAft>
              <a:buNone/>
            </a:pPr>
            <a:r>
              <a:rPr lang="en-GB" sz="1333">
                <a:solidFill>
                  <a:srgbClr val="141939"/>
                </a:solidFill>
                <a:latin typeface="Arial Nova Light" panose="020B0304020202020204" pitchFamily="34" charset="0"/>
              </a:rPr>
              <a:t>Please note that this document was prepared as a general guide only and does not constitute tax or legal advice. While we believe it to be correct at the time of writing, Brewin Dolphin is not a tax adviser and tax law is subject to frequent change.  Tax treatment depends on your individual circumstances; therefore you should not rely on this information without seeking professional advice from a qualified tax adviser.</a:t>
            </a:r>
          </a:p>
          <a:p>
            <a:pPr marL="0" indent="0" defTabSz="1219170">
              <a:spcBef>
                <a:spcPts val="0"/>
              </a:spcBef>
              <a:spcAft>
                <a:spcPts val="533"/>
              </a:spcAft>
              <a:buNone/>
            </a:pPr>
            <a:r>
              <a:rPr lang="en-GB" sz="1333">
                <a:solidFill>
                  <a:srgbClr val="141939"/>
                </a:solidFill>
                <a:latin typeface="Arial Nova Light" panose="020B0304020202020204" pitchFamily="34" charset="0"/>
              </a:rPr>
              <a:t>Past performance is not a guide to future performance. The value of investments and any income from them can fall and you may get back less than you invested. No investment is suitable in all cases and if you have any doubts as to an investment's suitability then you should contact us.</a:t>
            </a:r>
          </a:p>
          <a:p>
            <a:pPr marL="0" indent="0" defTabSz="1219170">
              <a:spcBef>
                <a:spcPts val="0"/>
              </a:spcBef>
              <a:spcAft>
                <a:spcPts val="533"/>
              </a:spcAft>
              <a:buNone/>
            </a:pPr>
            <a:r>
              <a:rPr lang="en-GB" sz="1333">
                <a:solidFill>
                  <a:srgbClr val="141939"/>
                </a:solidFill>
                <a:latin typeface="Arial Nova Light" panose="020B0304020202020204" pitchFamily="34" charset="0"/>
              </a:rPr>
              <a:t>We or a connected person may have positions in or options on the securities mentioned herein or may buy, sell or offer to make a purchase or sale of such securities from time to time. In addition we reserve the right to act as principal or agent with regard to the sale or purchase of any security mentioned in this document. For further information, please refer to our conflicts policy which is available on request or can be accessed via our website at </a:t>
            </a:r>
            <a:r>
              <a:rPr lang="en-GB" sz="1333">
                <a:solidFill>
                  <a:srgbClr val="141939"/>
                </a:solidFill>
                <a:latin typeface="Arial Nova Light" panose="020B0304020202020204" pitchFamily="34" charset="0"/>
                <a:hlinkClick r:id="rId2"/>
              </a:rPr>
              <a:t>www.brewin.co.uk</a:t>
            </a:r>
            <a:endParaRPr lang="en-GB" sz="1333">
              <a:solidFill>
                <a:srgbClr val="141939"/>
              </a:solidFill>
              <a:latin typeface="Arial Nova Light" panose="020B0304020202020204" pitchFamily="34" charset="0"/>
            </a:endParaRPr>
          </a:p>
          <a:p>
            <a:pPr marL="0" indent="0" defTabSz="1219170">
              <a:spcBef>
                <a:spcPts val="0"/>
              </a:spcBef>
              <a:spcAft>
                <a:spcPts val="533"/>
              </a:spcAft>
              <a:buNone/>
            </a:pPr>
            <a:r>
              <a:rPr lang="en-GB" sz="1333">
                <a:solidFill>
                  <a:srgbClr val="141939"/>
                </a:solidFill>
                <a:latin typeface="Arial Nova Light" panose="020B0304020202020204" pitchFamily="34" charset="0"/>
              </a:rPr>
              <a:t>The information contained in this document is believed to be reliable and accurate, but without further investigation cannot be warranted as to accuracy or completeness.</a:t>
            </a:r>
          </a:p>
          <a:p>
            <a:pPr marL="0" indent="0" defTabSz="1219170">
              <a:spcBef>
                <a:spcPts val="0"/>
              </a:spcBef>
              <a:spcAft>
                <a:spcPts val="533"/>
              </a:spcAft>
              <a:buNone/>
            </a:pPr>
            <a:r>
              <a:rPr lang="en-GB" sz="1333">
                <a:solidFill>
                  <a:srgbClr val="141939"/>
                </a:solidFill>
                <a:latin typeface="Arial Nova Light" panose="020B0304020202020204" pitchFamily="34" charset="0"/>
              </a:rPr>
              <a:t>If you invest in currencies other than your own, fluctuations in currency value will mean that the value of your investment will move independently of the underlying asset.</a:t>
            </a:r>
          </a:p>
          <a:p>
            <a:pPr marL="0" indent="0" defTabSz="1219170">
              <a:spcBef>
                <a:spcPts val="0"/>
              </a:spcBef>
              <a:spcAft>
                <a:spcPts val="533"/>
              </a:spcAft>
              <a:buNone/>
            </a:pPr>
            <a:r>
              <a:rPr lang="en-GB" sz="1333">
                <a:solidFill>
                  <a:srgbClr val="141939"/>
                </a:solidFill>
                <a:latin typeface="Arial Nova Light" panose="020B0304020202020204" pitchFamily="34" charset="0"/>
              </a:rPr>
              <a:t>The opinions expressed in this document are not necessarily the views held throughout Brewin Dolphin Ltd.</a:t>
            </a:r>
          </a:p>
          <a:p>
            <a:pPr marL="0" indent="0" defTabSz="1219170">
              <a:spcBef>
                <a:spcPts val="0"/>
              </a:spcBef>
              <a:spcAft>
                <a:spcPts val="533"/>
              </a:spcAft>
              <a:buNone/>
            </a:pPr>
            <a:endParaRPr lang="en-GB" sz="1333">
              <a:solidFill>
                <a:srgbClr val="141939"/>
              </a:solidFill>
              <a:latin typeface="Arial Nova Light" panose="020B0304020202020204" pitchFamily="34" charset="0"/>
            </a:endParaRPr>
          </a:p>
          <a:p>
            <a:pPr marL="0" indent="0" defTabSz="1219170">
              <a:spcBef>
                <a:spcPts val="0"/>
              </a:spcBef>
              <a:spcAft>
                <a:spcPts val="533"/>
              </a:spcAft>
              <a:buNone/>
            </a:pPr>
            <a:r>
              <a:rPr lang="en-GB" sz="1333">
                <a:solidFill>
                  <a:srgbClr val="141939"/>
                </a:solidFill>
                <a:latin typeface="Arial Nova Light" panose="020B0304020202020204" pitchFamily="34" charset="0"/>
              </a:rPr>
              <a:t>Brewin Dolphin Ltd is a member of the London Stock Exchange, authorised and regulated by the Financial Conduct Authority No.124444.</a:t>
            </a:r>
          </a:p>
        </p:txBody>
      </p:sp>
      <p:sp>
        <p:nvSpPr>
          <p:cNvPr id="5" name="Holder 6">
            <a:extLst>
              <a:ext uri="{FF2B5EF4-FFF2-40B4-BE49-F238E27FC236}">
                <a16:creationId xmlns:a16="http://schemas.microsoft.com/office/drawing/2014/main" id="{228E74F3-4B74-4DDE-878E-A58042C20CB4}"/>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defTabSz="1219170">
              <a:spcBef>
                <a:spcPts val="71"/>
              </a:spcBef>
            </a:pPr>
            <a:r>
              <a:rPr lang="en-GB" sz="800" spc="-5">
                <a:latin typeface="Arial Nova Light" panose="020B0304020202020204" pitchFamily="34" charset="0"/>
              </a:rPr>
              <a:t>Brewin </a:t>
            </a:r>
            <a:r>
              <a:rPr lang="en-GB" sz="800">
                <a:latin typeface="Arial Nova Light" panose="020B0304020202020204" pitchFamily="34" charset="0"/>
              </a:rPr>
              <a:t>Dolphin | Financial Wellbeing</a:t>
            </a:r>
          </a:p>
        </p:txBody>
      </p:sp>
      <p:sp>
        <p:nvSpPr>
          <p:cNvPr id="6" name="object 2">
            <a:extLst>
              <a:ext uri="{FF2B5EF4-FFF2-40B4-BE49-F238E27FC236}">
                <a16:creationId xmlns:a16="http://schemas.microsoft.com/office/drawing/2014/main" id="{25EE17B3-4231-40C8-824C-307D5219E1D4}"/>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defTabSz="1219170"/>
            <a:endParaRPr sz="1804">
              <a:solidFill>
                <a:srgbClr val="141939"/>
              </a:solidFill>
              <a:latin typeface="Helvetica"/>
            </a:endParaRPr>
          </a:p>
        </p:txBody>
      </p:sp>
    </p:spTree>
    <p:extLst>
      <p:ext uri="{BB962C8B-B14F-4D97-AF65-F5344CB8AC3E}">
        <p14:creationId xmlns:p14="http://schemas.microsoft.com/office/powerpoint/2010/main" val="125402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F19618-E4DE-4659-AB51-9AD2DD810AB1}"/>
              </a:ext>
            </a:extLst>
          </p:cNvPr>
          <p:cNvSpPr txBox="1">
            <a:spLocks/>
          </p:cNvSpPr>
          <p:nvPr/>
        </p:nvSpPr>
        <p:spPr>
          <a:xfrm>
            <a:off x="397968" y="1735657"/>
            <a:ext cx="11193357" cy="4239332"/>
          </a:xfrm>
          <a:prstGeom prst="rect">
            <a:avLst/>
          </a:prstGeom>
        </p:spPr>
        <p:txBody>
          <a:bodyPr/>
          <a:lstStyle>
            <a:lvl1pPr marL="342900" indent="-34290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1pPr>
            <a:lvl2pPr marL="742950" indent="-28575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2pPr>
            <a:lvl3pPr marL="1143000" indent="-22860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3pPr>
            <a:lvl4pPr marL="1600200" indent="-228600" algn="l" defTabSz="914400" rtl="0" eaLnBrk="1" latinLnBrk="0" hangingPunct="1">
              <a:spcBef>
                <a:spcPts val="180"/>
              </a:spcBef>
              <a:buFont typeface="Arial" pitchFamily="34" charset="0"/>
              <a:buChar char="–"/>
              <a:defRPr lang="en-US" sz="1200" kern="1200" smtClean="0">
                <a:solidFill>
                  <a:schemeClr val="tx1"/>
                </a:solidFill>
                <a:latin typeface="Helvetica" pitchFamily="34" charset="0"/>
                <a:ea typeface="+mn-ea"/>
                <a:cs typeface="+mn-cs"/>
              </a:defRPr>
            </a:lvl4pPr>
            <a:lvl5pPr marL="2057400" indent="-228600" algn="l" defTabSz="914400" rtl="0" eaLnBrk="1" latinLnBrk="0" hangingPunct="1">
              <a:spcBef>
                <a:spcPts val="180"/>
              </a:spcBef>
              <a:buFont typeface="Arial" pitchFamily="34" charset="0"/>
              <a:buChar char="»"/>
              <a:defRPr lang="en-US" sz="12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76239" indent="-476239">
              <a:spcBef>
                <a:spcPts val="0"/>
              </a:spcBef>
              <a:spcAft>
                <a:spcPts val="1600"/>
              </a:spcAft>
              <a:buClr>
                <a:schemeClr val="tx2"/>
              </a:buClr>
              <a:buFont typeface="+mj-lt"/>
              <a:buAutoNum type="arabicPeriod"/>
            </a:pPr>
            <a:r>
              <a:rPr lang="en-GB" sz="1867" dirty="0">
                <a:latin typeface="Arial Nova Light" panose="020B0304020202020204" pitchFamily="34" charset="0"/>
              </a:rPr>
              <a:t>Who we are</a:t>
            </a:r>
          </a:p>
          <a:p>
            <a:pPr marL="476239" indent="-476239">
              <a:spcBef>
                <a:spcPts val="0"/>
              </a:spcBef>
              <a:spcAft>
                <a:spcPts val="1600"/>
              </a:spcAft>
              <a:buClr>
                <a:schemeClr val="tx2"/>
              </a:buClr>
              <a:buFont typeface="+mj-lt"/>
              <a:buAutoNum type="arabicPeriod"/>
            </a:pPr>
            <a:r>
              <a:rPr lang="en-GB" sz="1867" dirty="0">
                <a:latin typeface="Arial Nova Light" panose="020B0304020202020204" pitchFamily="34" charset="0"/>
              </a:rPr>
              <a:t>Why focus on financial wellbeing?</a:t>
            </a:r>
          </a:p>
          <a:p>
            <a:pPr marL="476239" indent="-476239">
              <a:spcBef>
                <a:spcPts val="0"/>
              </a:spcBef>
              <a:spcAft>
                <a:spcPts val="1600"/>
              </a:spcAft>
              <a:buClr>
                <a:schemeClr val="tx2"/>
              </a:buClr>
              <a:buFont typeface="+mj-lt"/>
              <a:buAutoNum type="arabicPeriod"/>
            </a:pPr>
            <a:r>
              <a:rPr lang="en-GB" sz="1867" dirty="0">
                <a:latin typeface="Arial Nova Light" panose="020B0304020202020204" pitchFamily="34" charset="0"/>
              </a:rPr>
              <a:t>Financial wellbeing in the workplace</a:t>
            </a:r>
          </a:p>
          <a:p>
            <a:pPr marL="476239" indent="-476239">
              <a:spcBef>
                <a:spcPts val="0"/>
              </a:spcBef>
              <a:spcAft>
                <a:spcPts val="1600"/>
              </a:spcAft>
              <a:buClr>
                <a:schemeClr val="tx2"/>
              </a:buClr>
              <a:buFont typeface="+mj-lt"/>
              <a:buAutoNum type="arabicPeriod"/>
            </a:pPr>
            <a:r>
              <a:rPr lang="en-GB" sz="1867" dirty="0">
                <a:latin typeface="Arial Nova Light" panose="020B0304020202020204" pitchFamily="34" charset="0"/>
              </a:rPr>
              <a:t>How might employee financial stress be impacting your organisation?</a:t>
            </a:r>
          </a:p>
          <a:p>
            <a:pPr marL="476239" indent="-476239">
              <a:spcBef>
                <a:spcPts val="0"/>
              </a:spcBef>
              <a:spcAft>
                <a:spcPts val="1600"/>
              </a:spcAft>
              <a:buClr>
                <a:schemeClr val="tx2"/>
              </a:buClr>
              <a:buFont typeface="+mj-lt"/>
              <a:buAutoNum type="arabicPeriod"/>
            </a:pPr>
            <a:r>
              <a:rPr lang="en-GB" sz="1867" dirty="0">
                <a:latin typeface="Arial Nova Light" panose="020B0304020202020204" pitchFamily="34" charset="0"/>
              </a:rPr>
              <a:t>How we can help</a:t>
            </a:r>
          </a:p>
        </p:txBody>
      </p:sp>
      <p:sp>
        <p:nvSpPr>
          <p:cNvPr id="7" name="Title 1">
            <a:extLst>
              <a:ext uri="{FF2B5EF4-FFF2-40B4-BE49-F238E27FC236}">
                <a16:creationId xmlns:a16="http://schemas.microsoft.com/office/drawing/2014/main" id="{5798CF67-7869-401C-8D0F-E8B69230A62B}"/>
              </a:ext>
            </a:extLst>
          </p:cNvPr>
          <p:cNvSpPr txBox="1">
            <a:spLocks/>
          </p:cNvSpPr>
          <p:nvPr/>
        </p:nvSpPr>
        <p:spPr>
          <a:xfrm>
            <a:off x="279435" y="238811"/>
            <a:ext cx="10871200" cy="900000"/>
          </a:xfrm>
          <a:prstGeom prst="rect">
            <a:avLst/>
          </a:prstGeom>
        </p:spPr>
        <p:txBody>
          <a:bodyPr/>
          <a:lstStyle>
            <a:lvl1pPr algn="l" defTabSz="914400" rtl="0" eaLnBrk="1" latinLnBrk="0" hangingPunct="1">
              <a:spcBef>
                <a:spcPct val="0"/>
              </a:spcBef>
              <a:buNone/>
              <a:defRPr lang="en-US" sz="3000" kern="1200">
                <a:solidFill>
                  <a:schemeClr val="tx1"/>
                </a:solidFill>
                <a:latin typeface="Times" pitchFamily="18" charset="0"/>
                <a:ea typeface="+mj-ea"/>
                <a:cs typeface="+mj-cs"/>
              </a:defRPr>
            </a:lvl1pPr>
          </a:lstStyle>
          <a:p>
            <a:r>
              <a:rPr lang="en-GB" sz="3200" dirty="0"/>
              <a:t>Agenda</a:t>
            </a:r>
          </a:p>
        </p:txBody>
      </p:sp>
      <p:sp>
        <p:nvSpPr>
          <p:cNvPr id="8" name="object 5">
            <a:extLst>
              <a:ext uri="{FF2B5EF4-FFF2-40B4-BE49-F238E27FC236}">
                <a16:creationId xmlns:a16="http://schemas.microsoft.com/office/drawing/2014/main" id="{E50CB014-86C3-4A60-A9ED-D2AF5518B802}"/>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endParaRPr dirty="0"/>
          </a:p>
        </p:txBody>
      </p:sp>
      <p:sp>
        <p:nvSpPr>
          <p:cNvPr id="6" name="Rectangle 5">
            <a:extLst>
              <a:ext uri="{FF2B5EF4-FFF2-40B4-BE49-F238E27FC236}">
                <a16:creationId xmlns:a16="http://schemas.microsoft.com/office/drawing/2014/main" id="{798545F3-B44A-4A82-89D5-0BFE60337540}"/>
              </a:ext>
            </a:extLst>
          </p:cNvPr>
          <p:cNvSpPr/>
          <p:nvPr/>
        </p:nvSpPr>
        <p:spPr>
          <a:xfrm>
            <a:off x="9804043" y="207209"/>
            <a:ext cx="2693168" cy="687432"/>
          </a:xfrm>
          <a:prstGeom prst="rect">
            <a:avLst/>
          </a:prstGeom>
        </p:spPr>
        <p:txBody>
          <a:bodyPr wrap="square">
            <a:spAutoFit/>
          </a:bodyPr>
          <a:lstStyle/>
          <a:p>
            <a:pPr algn="ctr"/>
            <a:r>
              <a:rPr lang="en-GB" sz="1400" dirty="0">
                <a:latin typeface="+mj-lt"/>
              </a:rPr>
              <a:t>Financial Wellbeing</a:t>
            </a:r>
          </a:p>
          <a:p>
            <a:pPr algn="ctr"/>
            <a:r>
              <a:rPr lang="en-GB" sz="1067" i="1" dirty="0">
                <a:latin typeface="+mj-lt"/>
              </a:rPr>
              <a:t>from</a:t>
            </a:r>
          </a:p>
          <a:p>
            <a:pPr algn="ctr"/>
            <a:r>
              <a:rPr lang="en-GB" sz="1400" dirty="0">
                <a:latin typeface="+mj-lt"/>
              </a:rPr>
              <a:t>Brewin Dolphin</a:t>
            </a:r>
          </a:p>
        </p:txBody>
      </p:sp>
    </p:spTree>
    <p:extLst>
      <p:ext uri="{BB962C8B-B14F-4D97-AF65-F5344CB8AC3E}">
        <p14:creationId xmlns:p14="http://schemas.microsoft.com/office/powerpoint/2010/main" val="95994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652BE0B-7209-4836-8033-ECF2BF3AE527}"/>
              </a:ext>
            </a:extLst>
          </p:cNvPr>
          <p:cNvSpPr>
            <a:spLocks noGrp="1"/>
          </p:cNvSpPr>
          <p:nvPr>
            <p:ph type="title"/>
          </p:nvPr>
        </p:nvSpPr>
        <p:spPr>
          <a:xfrm>
            <a:off x="279435" y="238811"/>
            <a:ext cx="10871200" cy="900000"/>
          </a:xfrm>
        </p:spPr>
        <p:txBody>
          <a:bodyPr>
            <a:normAutofit/>
          </a:bodyPr>
          <a:lstStyle/>
          <a:p>
            <a:r>
              <a:rPr lang="en-US" sz="3200" dirty="0"/>
              <a:t>Brewin Dolphin – Who we are</a:t>
            </a:r>
          </a:p>
        </p:txBody>
      </p:sp>
      <p:sp>
        <p:nvSpPr>
          <p:cNvPr id="19" name="object 5">
            <a:extLst>
              <a:ext uri="{FF2B5EF4-FFF2-40B4-BE49-F238E27FC236}">
                <a16:creationId xmlns:a16="http://schemas.microsoft.com/office/drawing/2014/main" id="{F3988044-46AD-4B57-B642-1F9FC079D97F}"/>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endParaRPr dirty="0"/>
          </a:p>
        </p:txBody>
      </p:sp>
      <p:sp>
        <p:nvSpPr>
          <p:cNvPr id="49" name="Holder 6">
            <a:extLst>
              <a:ext uri="{FF2B5EF4-FFF2-40B4-BE49-F238E27FC236}">
                <a16:creationId xmlns:a16="http://schemas.microsoft.com/office/drawing/2014/main" id="{ABF10916-097D-457A-8647-4D41341291D9}"/>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a:spcBef>
                <a:spcPts val="71"/>
              </a:spcBef>
            </a:pPr>
            <a:r>
              <a:rPr lang="en-GB" sz="800" spc="-5" dirty="0">
                <a:latin typeface="Arial Nova Light" panose="020B0304020202020204" pitchFamily="34" charset="0"/>
              </a:rPr>
              <a:t>Brewin </a:t>
            </a:r>
            <a:r>
              <a:rPr lang="en-GB" sz="800" dirty="0">
                <a:latin typeface="Arial Nova Light" panose="020B0304020202020204" pitchFamily="34" charset="0"/>
              </a:rPr>
              <a:t>Dolphin | Financial Wellbeing</a:t>
            </a:r>
          </a:p>
        </p:txBody>
      </p:sp>
      <p:sp>
        <p:nvSpPr>
          <p:cNvPr id="50" name="object 2">
            <a:extLst>
              <a:ext uri="{FF2B5EF4-FFF2-40B4-BE49-F238E27FC236}">
                <a16:creationId xmlns:a16="http://schemas.microsoft.com/office/drawing/2014/main" id="{962C67F7-BF0D-487E-9878-09642A705B85}"/>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endParaRPr sz="1804" dirty="0"/>
          </a:p>
        </p:txBody>
      </p:sp>
      <p:sp>
        <p:nvSpPr>
          <p:cNvPr id="21" name="Rectangle 20">
            <a:extLst>
              <a:ext uri="{FF2B5EF4-FFF2-40B4-BE49-F238E27FC236}">
                <a16:creationId xmlns:a16="http://schemas.microsoft.com/office/drawing/2014/main" id="{37F20D6A-19C7-44B8-BC45-51253190B90C}"/>
              </a:ext>
            </a:extLst>
          </p:cNvPr>
          <p:cNvSpPr/>
          <p:nvPr/>
        </p:nvSpPr>
        <p:spPr>
          <a:xfrm>
            <a:off x="9804043" y="207209"/>
            <a:ext cx="2693168" cy="687432"/>
          </a:xfrm>
          <a:prstGeom prst="rect">
            <a:avLst/>
          </a:prstGeom>
        </p:spPr>
        <p:txBody>
          <a:bodyPr wrap="square">
            <a:spAutoFit/>
          </a:bodyPr>
          <a:lstStyle/>
          <a:p>
            <a:pPr algn="ctr"/>
            <a:r>
              <a:rPr lang="en-GB" sz="1400" dirty="0">
                <a:latin typeface="+mj-lt"/>
              </a:rPr>
              <a:t>Financial Wellbeing</a:t>
            </a:r>
          </a:p>
          <a:p>
            <a:pPr algn="ctr"/>
            <a:r>
              <a:rPr lang="en-GB" sz="1067" i="1" dirty="0">
                <a:latin typeface="+mj-lt"/>
              </a:rPr>
              <a:t>from</a:t>
            </a:r>
          </a:p>
          <a:p>
            <a:pPr algn="ctr"/>
            <a:r>
              <a:rPr lang="en-GB" sz="1400" dirty="0">
                <a:latin typeface="+mj-lt"/>
              </a:rPr>
              <a:t>Brewin Dolphin</a:t>
            </a:r>
          </a:p>
        </p:txBody>
      </p:sp>
      <p:cxnSp>
        <p:nvCxnSpPr>
          <p:cNvPr id="25" name="Straight Connector 24">
            <a:extLst>
              <a:ext uri="{FF2B5EF4-FFF2-40B4-BE49-F238E27FC236}">
                <a16:creationId xmlns:a16="http://schemas.microsoft.com/office/drawing/2014/main" id="{71D8A15D-C637-404B-8697-3D04DAA20DF4}"/>
              </a:ext>
            </a:extLst>
          </p:cNvPr>
          <p:cNvCxnSpPr/>
          <p:nvPr/>
        </p:nvCxnSpPr>
        <p:spPr>
          <a:xfrm>
            <a:off x="4846320" y="1405031"/>
            <a:ext cx="0" cy="470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579F316-1B14-430E-8640-C1307694A850}"/>
              </a:ext>
            </a:extLst>
          </p:cNvPr>
          <p:cNvSpPr/>
          <p:nvPr/>
        </p:nvSpPr>
        <p:spPr>
          <a:xfrm>
            <a:off x="4932980" y="1392333"/>
            <a:ext cx="6434472" cy="379656"/>
          </a:xfrm>
          <a:prstGeom prst="rect">
            <a:avLst/>
          </a:prstGeom>
        </p:spPr>
        <p:txBody>
          <a:bodyPr wrap="square">
            <a:spAutoFit/>
          </a:bodyPr>
          <a:lstStyle/>
          <a:p>
            <a:r>
              <a:rPr lang="en-GB" sz="1867" dirty="0">
                <a:solidFill>
                  <a:schemeClr val="tx2"/>
                </a:solidFill>
                <a:latin typeface="Arial Nova" panose="020B0504020202020204" pitchFamily="34" charset="0"/>
              </a:rPr>
              <a:t>Your local financial wellbeing team</a:t>
            </a:r>
          </a:p>
        </p:txBody>
      </p:sp>
      <p:sp>
        <p:nvSpPr>
          <p:cNvPr id="2" name="Rectangle 1">
            <a:extLst>
              <a:ext uri="{FF2B5EF4-FFF2-40B4-BE49-F238E27FC236}">
                <a16:creationId xmlns:a16="http://schemas.microsoft.com/office/drawing/2014/main" id="{420226D4-651A-45C4-A3D9-07B2BE52ABF7}"/>
              </a:ext>
            </a:extLst>
          </p:cNvPr>
          <p:cNvSpPr/>
          <p:nvPr/>
        </p:nvSpPr>
        <p:spPr>
          <a:xfrm>
            <a:off x="338426" y="1406272"/>
            <a:ext cx="4957460" cy="1182440"/>
          </a:xfrm>
          <a:prstGeom prst="rect">
            <a:avLst/>
          </a:prstGeom>
        </p:spPr>
        <p:txBody>
          <a:bodyPr wrap="square">
            <a:spAutoFit/>
          </a:bodyPr>
          <a:lstStyle/>
          <a:p>
            <a:pPr>
              <a:spcAft>
                <a:spcPts val="533"/>
              </a:spcAft>
            </a:pPr>
            <a:r>
              <a:rPr lang="en-GB" sz="1867" dirty="0">
                <a:solidFill>
                  <a:schemeClr val="tx2"/>
                </a:solidFill>
                <a:latin typeface="Arial Nova" panose="020B0504020202020204" pitchFamily="34" charset="0"/>
              </a:rPr>
              <a:t>Brewin Dolphin Group</a:t>
            </a:r>
          </a:p>
          <a:p>
            <a:r>
              <a:rPr lang="en-GB" sz="1600" dirty="0">
                <a:latin typeface="Arial Nova Light" panose="020B0304020202020204" pitchFamily="34" charset="0"/>
              </a:rPr>
              <a:t>Providing investment management and financial planning services through our network of offices around the UK and Ireland</a:t>
            </a:r>
          </a:p>
        </p:txBody>
      </p:sp>
      <p:sp>
        <p:nvSpPr>
          <p:cNvPr id="3" name="TextBox 2">
            <a:extLst>
              <a:ext uri="{FF2B5EF4-FFF2-40B4-BE49-F238E27FC236}">
                <a16:creationId xmlns:a16="http://schemas.microsoft.com/office/drawing/2014/main" id="{F4EA1EC6-6470-4F2D-B7A6-60DE2E181AF0}"/>
              </a:ext>
            </a:extLst>
          </p:cNvPr>
          <p:cNvSpPr txBox="1"/>
          <p:nvPr/>
        </p:nvSpPr>
        <p:spPr>
          <a:xfrm>
            <a:off x="2304328" y="5732336"/>
            <a:ext cx="2455333" cy="371634"/>
          </a:xfrm>
          <a:prstGeom prst="rect">
            <a:avLst/>
          </a:prstGeom>
          <a:noFill/>
        </p:spPr>
        <p:txBody>
          <a:bodyPr wrap="square" bIns="48000" rtlCol="0">
            <a:spAutoFit/>
          </a:bodyPr>
          <a:lstStyle/>
          <a:p>
            <a:pPr algn="r"/>
            <a:r>
              <a:rPr lang="en-GB" sz="900" dirty="0">
                <a:solidFill>
                  <a:srgbClr val="051947"/>
                </a:solidFill>
                <a:latin typeface="Arial Nova Light" panose="020B0304020202020204" pitchFamily="34" charset="0"/>
              </a:rPr>
              <a:t>*Source: Scorpio survey comprising </a:t>
            </a:r>
            <a:br>
              <a:rPr lang="en-GB" sz="900" dirty="0">
                <a:solidFill>
                  <a:srgbClr val="051947"/>
                </a:solidFill>
                <a:latin typeface="Arial Nova Light" panose="020B0304020202020204" pitchFamily="34" charset="0"/>
              </a:rPr>
            </a:br>
            <a:r>
              <a:rPr lang="en-GB" sz="900" dirty="0">
                <a:solidFill>
                  <a:srgbClr val="051947"/>
                </a:solidFill>
                <a:latin typeface="Arial Nova Light" panose="020B0304020202020204" pitchFamily="34" charset="0"/>
              </a:rPr>
              <a:t>c.1,600 client responses, July 2020</a:t>
            </a:r>
          </a:p>
        </p:txBody>
      </p:sp>
      <p:pic>
        <p:nvPicPr>
          <p:cNvPr id="20" name="Picture 19" descr="Diagram&#10;&#10;Description automatically generated">
            <a:extLst>
              <a:ext uri="{FF2B5EF4-FFF2-40B4-BE49-F238E27FC236}">
                <a16:creationId xmlns:a16="http://schemas.microsoft.com/office/drawing/2014/main" id="{2221B0CE-AC3A-4C39-AEDD-9B0B061D3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460" y="2717483"/>
            <a:ext cx="2727029" cy="3099999"/>
          </a:xfrm>
          <a:prstGeom prst="rect">
            <a:avLst/>
          </a:prstGeom>
        </p:spPr>
      </p:pic>
      <p:sp>
        <p:nvSpPr>
          <p:cNvPr id="22" name="object 9">
            <a:extLst>
              <a:ext uri="{FF2B5EF4-FFF2-40B4-BE49-F238E27FC236}">
                <a16:creationId xmlns:a16="http://schemas.microsoft.com/office/drawing/2014/main" id="{157C1681-4AB7-41C3-AF0D-DF5F043C8B87}"/>
              </a:ext>
            </a:extLst>
          </p:cNvPr>
          <p:cNvSpPr txBox="1"/>
          <p:nvPr/>
        </p:nvSpPr>
        <p:spPr>
          <a:xfrm>
            <a:off x="5941301" y="2052466"/>
            <a:ext cx="2507737" cy="997709"/>
          </a:xfrm>
          <a:prstGeom prst="rect">
            <a:avLst/>
          </a:prstGeom>
        </p:spPr>
        <p:txBody>
          <a:bodyPr vert="horz" wrap="square" lIns="0" tIns="12700" rIns="0" bIns="0" rtlCol="0">
            <a:spAutoFit/>
          </a:bodyPr>
          <a:lstStyle/>
          <a:p>
            <a:pPr marL="12700">
              <a:lnSpc>
                <a:spcPts val="2351"/>
              </a:lnSpc>
              <a:spcBef>
                <a:spcPts val="100"/>
              </a:spcBef>
            </a:pPr>
            <a:r>
              <a:rPr lang="en-GB" sz="2000" spc="-11" dirty="0">
                <a:solidFill>
                  <a:srgbClr val="051947"/>
                </a:solidFill>
                <a:latin typeface="Times New Roman" panose="02020603050405020304" pitchFamily="18" charset="0"/>
                <a:cs typeface="Times New Roman" panose="02020603050405020304" pitchFamily="18" charset="0"/>
              </a:rPr>
              <a:t>Philip Peat </a:t>
            </a:r>
            <a:r>
              <a:rPr lang="en-GB" sz="2000" spc="-11" dirty="0" err="1">
                <a:solidFill>
                  <a:srgbClr val="051947"/>
                </a:solidFill>
                <a:latin typeface="Times New Roman" panose="02020603050405020304" pitchFamily="18" charset="0"/>
                <a:cs typeface="Times New Roman" panose="02020603050405020304" pitchFamily="18" charset="0"/>
              </a:rPr>
              <a:t>DipPFS</a:t>
            </a:r>
            <a:endParaRPr sz="2000" dirty="0">
              <a:latin typeface="Times New Roman" panose="02020603050405020304" pitchFamily="18" charset="0"/>
              <a:cs typeface="Times New Roman" panose="02020603050405020304" pitchFamily="18" charset="0"/>
            </a:endParaRPr>
          </a:p>
          <a:p>
            <a:pPr marL="12700">
              <a:lnSpc>
                <a:spcPts val="1631"/>
              </a:lnSpc>
            </a:pPr>
            <a:r>
              <a:rPr lang="en-GB" sz="1400" spc="5" dirty="0">
                <a:solidFill>
                  <a:srgbClr val="00AEEF"/>
                </a:solidFill>
                <a:latin typeface="Arial Nova Light" panose="020B0304020202020204" pitchFamily="34" charset="0"/>
                <a:cs typeface="HelveticaNeueLT Std Lt"/>
              </a:rPr>
              <a:t>Financial Advisor</a:t>
            </a:r>
            <a:endParaRPr sz="1400" dirty="0">
              <a:latin typeface="Arial Nova Light" panose="020B0304020202020204" pitchFamily="34" charset="0"/>
              <a:cs typeface="HelveticaNeueLT Std Lt"/>
            </a:endParaRPr>
          </a:p>
          <a:p>
            <a:pPr marL="12700" marR="5080" algn="just">
              <a:spcBef>
                <a:spcPts val="375"/>
              </a:spcBef>
            </a:pPr>
            <a:r>
              <a:rPr lang="en-GB" sz="1200" spc="-11" dirty="0">
                <a:solidFill>
                  <a:srgbClr val="051947"/>
                </a:solidFill>
                <a:latin typeface="Arial Nova Light" panose="020B0304020202020204" pitchFamily="34" charset="0"/>
                <a:cs typeface="HelveticaNeueLT Std Lt"/>
              </a:rPr>
              <a:t>T  0117 9689 543</a:t>
            </a:r>
          </a:p>
          <a:p>
            <a:pPr marL="12700" marR="5080" algn="just">
              <a:spcBef>
                <a:spcPts val="375"/>
              </a:spcBef>
            </a:pPr>
            <a:r>
              <a:rPr lang="en-GB" sz="1200" spc="-11" dirty="0">
                <a:solidFill>
                  <a:srgbClr val="051947"/>
                </a:solidFill>
                <a:latin typeface="Arial Nova Light" panose="020B0304020202020204" pitchFamily="34" charset="0"/>
                <a:cs typeface="Times New Roman"/>
              </a:rPr>
              <a:t>E  Philip.peat@brewin.co.uk</a:t>
            </a:r>
            <a:endParaRPr sz="1400" dirty="0">
              <a:latin typeface="Times New Roman"/>
              <a:cs typeface="Times New Roman"/>
            </a:endParaRPr>
          </a:p>
        </p:txBody>
      </p:sp>
      <p:sp>
        <p:nvSpPr>
          <p:cNvPr id="29" name="object 9">
            <a:extLst>
              <a:ext uri="{FF2B5EF4-FFF2-40B4-BE49-F238E27FC236}">
                <a16:creationId xmlns:a16="http://schemas.microsoft.com/office/drawing/2014/main" id="{4A4704FA-9BA5-4808-AF90-4D5DA8879E10}"/>
              </a:ext>
            </a:extLst>
          </p:cNvPr>
          <p:cNvSpPr txBox="1"/>
          <p:nvPr/>
        </p:nvSpPr>
        <p:spPr>
          <a:xfrm>
            <a:off x="5941301" y="3512147"/>
            <a:ext cx="2507737" cy="1510670"/>
          </a:xfrm>
          <a:prstGeom prst="rect">
            <a:avLst/>
          </a:prstGeom>
        </p:spPr>
        <p:txBody>
          <a:bodyPr vert="horz" wrap="square" lIns="0" tIns="12700" rIns="0" bIns="0" rtlCol="0">
            <a:spAutoFit/>
          </a:bodyPr>
          <a:lstStyle/>
          <a:p>
            <a:pPr marL="12700">
              <a:lnSpc>
                <a:spcPts val="2351"/>
              </a:lnSpc>
              <a:spcBef>
                <a:spcPts val="100"/>
              </a:spcBef>
            </a:pPr>
            <a:r>
              <a:rPr lang="en-GB" sz="2000" spc="-11" dirty="0">
                <a:solidFill>
                  <a:srgbClr val="051947"/>
                </a:solidFill>
                <a:latin typeface="Times New Roman" panose="02020603050405020304" pitchFamily="18" charset="0"/>
                <a:cs typeface="Times New Roman" panose="02020603050405020304" pitchFamily="18" charset="0"/>
              </a:rPr>
              <a:t>Helen Farley-Higgs Chartered FCSI</a:t>
            </a:r>
          </a:p>
          <a:p>
            <a:pPr marL="12700">
              <a:lnSpc>
                <a:spcPts val="1631"/>
              </a:lnSpc>
            </a:pPr>
            <a:r>
              <a:rPr lang="en-GB" sz="1400" spc="5" dirty="0">
                <a:solidFill>
                  <a:srgbClr val="00AEEF"/>
                </a:solidFill>
                <a:latin typeface="Arial Nova Light" panose="020B0304020202020204" pitchFamily="34" charset="0"/>
                <a:cs typeface="HelveticaNeueLT Std Lt"/>
              </a:rPr>
              <a:t>Chartered Wealth Manager</a:t>
            </a:r>
          </a:p>
          <a:p>
            <a:pPr marL="12700">
              <a:lnSpc>
                <a:spcPts val="1631"/>
              </a:lnSpc>
            </a:pPr>
            <a:r>
              <a:rPr lang="en-GB" sz="1400" spc="5" dirty="0">
                <a:solidFill>
                  <a:srgbClr val="00AEEF"/>
                </a:solidFill>
                <a:latin typeface="Arial Nova Light" panose="020B0304020202020204" pitchFamily="34" charset="0"/>
                <a:cs typeface="HelveticaNeueLT Std Lt"/>
              </a:rPr>
              <a:t>Divisional Director</a:t>
            </a:r>
            <a:endParaRPr lang="en-GB" sz="1400" dirty="0">
              <a:latin typeface="Arial Nova Light" panose="020B0304020202020204" pitchFamily="34" charset="0"/>
              <a:cs typeface="HelveticaNeueLT Std Lt"/>
            </a:endParaRPr>
          </a:p>
          <a:p>
            <a:pPr marL="12700" marR="5080" algn="just">
              <a:spcBef>
                <a:spcPts val="375"/>
              </a:spcBef>
            </a:pPr>
            <a:r>
              <a:rPr lang="en-GB" sz="1200" spc="-11" dirty="0">
                <a:solidFill>
                  <a:srgbClr val="051947"/>
                </a:solidFill>
                <a:latin typeface="Arial Nova Light" panose="020B0304020202020204" pitchFamily="34" charset="0"/>
                <a:cs typeface="HelveticaNeueLT Std Lt"/>
              </a:rPr>
              <a:t>T  01242 577677</a:t>
            </a:r>
          </a:p>
          <a:p>
            <a:pPr marL="12700" marR="5080" algn="just">
              <a:spcBef>
                <a:spcPts val="375"/>
              </a:spcBef>
            </a:pPr>
            <a:r>
              <a:rPr lang="en-GB" sz="1200" spc="-11" dirty="0">
                <a:solidFill>
                  <a:srgbClr val="051947"/>
                </a:solidFill>
                <a:latin typeface="Arial Nova Light" panose="020B0304020202020204" pitchFamily="34" charset="0"/>
                <a:cs typeface="Times New Roman"/>
              </a:rPr>
              <a:t>E  helen.farleyhiggs@brewin.co.uk</a:t>
            </a:r>
            <a:endParaRPr sz="1400" dirty="0">
              <a:latin typeface="Times New Roman"/>
              <a:cs typeface="Times New Roman"/>
            </a:endParaRPr>
          </a:p>
        </p:txBody>
      </p:sp>
      <p:pic>
        <p:nvPicPr>
          <p:cNvPr id="5" name="Picture 4" descr="A picture containing person, indoor&#10;&#10;Description automatically generated">
            <a:extLst>
              <a:ext uri="{FF2B5EF4-FFF2-40B4-BE49-F238E27FC236}">
                <a16:creationId xmlns:a16="http://schemas.microsoft.com/office/drawing/2014/main" id="{AD745C48-E5C9-4D9B-99CE-670F66B0E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324" y="3567184"/>
            <a:ext cx="996973" cy="1058720"/>
          </a:xfrm>
          <a:prstGeom prst="rect">
            <a:avLst/>
          </a:prstGeom>
        </p:spPr>
      </p:pic>
      <p:pic>
        <p:nvPicPr>
          <p:cNvPr id="6" name="Picture 5">
            <a:extLst>
              <a:ext uri="{FF2B5EF4-FFF2-40B4-BE49-F238E27FC236}">
                <a16:creationId xmlns:a16="http://schemas.microsoft.com/office/drawing/2014/main" id="{90CF1303-5312-4050-9AB0-77969392E265}"/>
              </a:ext>
            </a:extLst>
          </p:cNvPr>
          <p:cNvPicPr>
            <a:picLocks noChangeAspect="1"/>
          </p:cNvPicPr>
          <p:nvPr/>
        </p:nvPicPr>
        <p:blipFill>
          <a:blip r:embed="rId4"/>
          <a:stretch>
            <a:fillRect/>
          </a:stretch>
        </p:blipFill>
        <p:spPr>
          <a:xfrm>
            <a:off x="4899803" y="2025511"/>
            <a:ext cx="965484" cy="1366317"/>
          </a:xfrm>
          <a:prstGeom prst="rect">
            <a:avLst/>
          </a:prstGeom>
        </p:spPr>
      </p:pic>
    </p:spTree>
    <p:extLst>
      <p:ext uri="{BB962C8B-B14F-4D97-AF65-F5344CB8AC3E}">
        <p14:creationId xmlns:p14="http://schemas.microsoft.com/office/powerpoint/2010/main" val="412233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652BE0B-7209-4836-8033-ECF2BF3AE527}"/>
              </a:ext>
            </a:extLst>
          </p:cNvPr>
          <p:cNvSpPr>
            <a:spLocks noGrp="1"/>
          </p:cNvSpPr>
          <p:nvPr>
            <p:ph type="title"/>
          </p:nvPr>
        </p:nvSpPr>
        <p:spPr>
          <a:xfrm>
            <a:off x="279435" y="238811"/>
            <a:ext cx="10871200" cy="900000"/>
          </a:xfrm>
        </p:spPr>
        <p:txBody>
          <a:bodyPr>
            <a:normAutofit/>
          </a:bodyPr>
          <a:lstStyle/>
          <a:p>
            <a:r>
              <a:rPr lang="en-US" sz="3200" dirty="0"/>
              <a:t>Why focus on financial wellbeing?</a:t>
            </a:r>
          </a:p>
        </p:txBody>
      </p:sp>
      <p:sp>
        <p:nvSpPr>
          <p:cNvPr id="19" name="object 5">
            <a:extLst>
              <a:ext uri="{FF2B5EF4-FFF2-40B4-BE49-F238E27FC236}">
                <a16:creationId xmlns:a16="http://schemas.microsoft.com/office/drawing/2014/main" id="{F3988044-46AD-4B57-B642-1F9FC079D97F}"/>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endParaRPr dirty="0"/>
          </a:p>
        </p:txBody>
      </p:sp>
      <p:sp>
        <p:nvSpPr>
          <p:cNvPr id="26" name="Holder 6">
            <a:extLst>
              <a:ext uri="{FF2B5EF4-FFF2-40B4-BE49-F238E27FC236}">
                <a16:creationId xmlns:a16="http://schemas.microsoft.com/office/drawing/2014/main" id="{EF708A43-D9EC-482E-AE98-8CD0D5982657}"/>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a:spcBef>
                <a:spcPts val="71"/>
              </a:spcBef>
            </a:pPr>
            <a:r>
              <a:rPr lang="en-GB" sz="800" spc="-5" dirty="0">
                <a:latin typeface="Arial Nova Light" panose="020B0304020202020204" pitchFamily="34" charset="0"/>
              </a:rPr>
              <a:t>Brewin </a:t>
            </a:r>
            <a:r>
              <a:rPr lang="en-GB" sz="800" dirty="0">
                <a:latin typeface="Arial Nova Light" panose="020B0304020202020204" pitchFamily="34" charset="0"/>
              </a:rPr>
              <a:t>Dolphin | Financial Wellbeing</a:t>
            </a:r>
          </a:p>
        </p:txBody>
      </p:sp>
      <p:sp>
        <p:nvSpPr>
          <p:cNvPr id="28" name="object 2">
            <a:extLst>
              <a:ext uri="{FF2B5EF4-FFF2-40B4-BE49-F238E27FC236}">
                <a16:creationId xmlns:a16="http://schemas.microsoft.com/office/drawing/2014/main" id="{1F151713-8DB8-4198-B0EB-CD5DB82CA78F}"/>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endParaRPr sz="1804" dirty="0"/>
          </a:p>
        </p:txBody>
      </p:sp>
      <p:grpSp>
        <p:nvGrpSpPr>
          <p:cNvPr id="50" name="Group 49">
            <a:extLst>
              <a:ext uri="{FF2B5EF4-FFF2-40B4-BE49-F238E27FC236}">
                <a16:creationId xmlns:a16="http://schemas.microsoft.com/office/drawing/2014/main" id="{9B041C1C-A1FC-4236-B7BE-6A85A3D08414}"/>
              </a:ext>
            </a:extLst>
          </p:cNvPr>
          <p:cNvGrpSpPr/>
          <p:nvPr/>
        </p:nvGrpSpPr>
        <p:grpSpPr>
          <a:xfrm>
            <a:off x="-1248236" y="1414269"/>
            <a:ext cx="6410959" cy="4509044"/>
            <a:chOff x="-172212" y="1070592"/>
            <a:chExt cx="4808219" cy="3381783"/>
          </a:xfrm>
        </p:grpSpPr>
        <p:sp>
          <p:nvSpPr>
            <p:cNvPr id="52" name="Block Arc 51">
              <a:extLst>
                <a:ext uri="{FF2B5EF4-FFF2-40B4-BE49-F238E27FC236}">
                  <a16:creationId xmlns:a16="http://schemas.microsoft.com/office/drawing/2014/main" id="{34905E68-AD80-4B83-9569-B7898AA4A898}"/>
                </a:ext>
              </a:extLst>
            </p:cNvPr>
            <p:cNvSpPr/>
            <p:nvPr/>
          </p:nvSpPr>
          <p:spPr>
            <a:xfrm>
              <a:off x="-172212" y="1070592"/>
              <a:ext cx="3244106" cy="3381783"/>
            </a:xfrm>
            <a:prstGeom prst="blockArc">
              <a:avLst>
                <a:gd name="adj1" fmla="val 17527788"/>
                <a:gd name="adj2" fmla="val 4119114"/>
                <a:gd name="adj3" fmla="val 5750"/>
              </a:avLst>
            </a:prstGeom>
            <a:solidFill>
              <a:schemeClr val="tx2"/>
            </a:solidFill>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Oval 52">
              <a:extLst>
                <a:ext uri="{FF2B5EF4-FFF2-40B4-BE49-F238E27FC236}">
                  <a16:creationId xmlns:a16="http://schemas.microsoft.com/office/drawing/2014/main" id="{3ADF9B8F-FCF5-49A5-9004-CDD52A1FC6BB}"/>
                </a:ext>
              </a:extLst>
            </p:cNvPr>
            <p:cNvSpPr/>
            <p:nvPr/>
          </p:nvSpPr>
          <p:spPr>
            <a:xfrm>
              <a:off x="2216511" y="1355677"/>
              <a:ext cx="862113" cy="862354"/>
            </a:xfrm>
            <a:prstGeom prst="ellipse">
              <a:avLst/>
            </a:prstGeom>
            <a:solidFill>
              <a:schemeClr val="bg1"/>
            </a:solidFill>
            <a:ln>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4" name="Freeform: Shape 53">
              <a:extLst>
                <a:ext uri="{FF2B5EF4-FFF2-40B4-BE49-F238E27FC236}">
                  <a16:creationId xmlns:a16="http://schemas.microsoft.com/office/drawing/2014/main" id="{6E4B5174-CEAE-49EE-BE7B-D731E24FC677}"/>
                </a:ext>
              </a:extLst>
            </p:cNvPr>
            <p:cNvSpPr/>
            <p:nvPr/>
          </p:nvSpPr>
          <p:spPr>
            <a:xfrm>
              <a:off x="3144017" y="1369542"/>
              <a:ext cx="1153972" cy="834624"/>
            </a:xfrm>
            <a:custGeom>
              <a:avLst/>
              <a:gdLst>
                <a:gd name="connsiteX0" fmla="*/ 0 w 1153972"/>
                <a:gd name="connsiteY0" fmla="*/ 0 h 834624"/>
                <a:gd name="connsiteX1" fmla="*/ 1153972 w 1153972"/>
                <a:gd name="connsiteY1" fmla="*/ 0 h 834624"/>
                <a:gd name="connsiteX2" fmla="*/ 1153972 w 1153972"/>
                <a:gd name="connsiteY2" fmla="*/ 834624 h 834624"/>
                <a:gd name="connsiteX3" fmla="*/ 0 w 1153972"/>
                <a:gd name="connsiteY3" fmla="*/ 834624 h 834624"/>
                <a:gd name="connsiteX4" fmla="*/ 0 w 1153972"/>
                <a:gd name="connsiteY4" fmla="*/ 0 h 83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72" h="834624">
                  <a:moveTo>
                    <a:pt x="0" y="0"/>
                  </a:moveTo>
                  <a:lnTo>
                    <a:pt x="1153972" y="0"/>
                  </a:lnTo>
                  <a:lnTo>
                    <a:pt x="1153972" y="834624"/>
                  </a:lnTo>
                  <a:lnTo>
                    <a:pt x="0" y="8346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173" tIns="32173" rIns="32173" bIns="32173" numCol="1" spcCol="1270" anchor="ctr" anchorCtr="0">
              <a:noAutofit/>
            </a:bodyPr>
            <a:lstStyle/>
            <a:p>
              <a:pPr defTabSz="1126039">
                <a:lnSpc>
                  <a:spcPct val="90000"/>
                </a:lnSpc>
                <a:spcBef>
                  <a:spcPct val="0"/>
                </a:spcBef>
                <a:spcAft>
                  <a:spcPct val="10000"/>
                </a:spcAft>
              </a:pPr>
              <a:r>
                <a:rPr lang="en-GB" sz="2533" dirty="0">
                  <a:solidFill>
                    <a:schemeClr val="tx1"/>
                  </a:solidFill>
                  <a:latin typeface="Arial Nova Light" panose="020B0304020202020204" pitchFamily="34" charset="0"/>
                </a:rPr>
                <a:t>Physical wellbeing</a:t>
              </a:r>
            </a:p>
          </p:txBody>
        </p:sp>
        <p:sp>
          <p:nvSpPr>
            <p:cNvPr id="55" name="Oval 54">
              <a:extLst>
                <a:ext uri="{FF2B5EF4-FFF2-40B4-BE49-F238E27FC236}">
                  <a16:creationId xmlns:a16="http://schemas.microsoft.com/office/drawing/2014/main" id="{782ACED3-7138-4525-BFB3-500DCCCF01D1}"/>
                </a:ext>
              </a:extLst>
            </p:cNvPr>
            <p:cNvSpPr/>
            <p:nvPr/>
          </p:nvSpPr>
          <p:spPr>
            <a:xfrm>
              <a:off x="2549721" y="2336732"/>
              <a:ext cx="862113" cy="862354"/>
            </a:xfrm>
            <a:prstGeom prst="ellipse">
              <a:avLst/>
            </a:prstGeom>
            <a:solidFill>
              <a:schemeClr val="bg1"/>
            </a:solidFill>
            <a:ln>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6" name="Freeform: Shape 55">
              <a:extLst>
                <a:ext uri="{FF2B5EF4-FFF2-40B4-BE49-F238E27FC236}">
                  <a16:creationId xmlns:a16="http://schemas.microsoft.com/office/drawing/2014/main" id="{C7056F07-A463-4514-ABE5-7A05C981188C}"/>
                </a:ext>
              </a:extLst>
            </p:cNvPr>
            <p:cNvSpPr/>
            <p:nvPr/>
          </p:nvSpPr>
          <p:spPr>
            <a:xfrm>
              <a:off x="3482035" y="2348906"/>
              <a:ext cx="1153972" cy="834624"/>
            </a:xfrm>
            <a:custGeom>
              <a:avLst/>
              <a:gdLst>
                <a:gd name="connsiteX0" fmla="*/ 0 w 1153972"/>
                <a:gd name="connsiteY0" fmla="*/ 0 h 834624"/>
                <a:gd name="connsiteX1" fmla="*/ 1153972 w 1153972"/>
                <a:gd name="connsiteY1" fmla="*/ 0 h 834624"/>
                <a:gd name="connsiteX2" fmla="*/ 1153972 w 1153972"/>
                <a:gd name="connsiteY2" fmla="*/ 834624 h 834624"/>
                <a:gd name="connsiteX3" fmla="*/ 0 w 1153972"/>
                <a:gd name="connsiteY3" fmla="*/ 834624 h 834624"/>
                <a:gd name="connsiteX4" fmla="*/ 0 w 1153972"/>
                <a:gd name="connsiteY4" fmla="*/ 0 h 83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72" h="834624">
                  <a:moveTo>
                    <a:pt x="0" y="0"/>
                  </a:moveTo>
                  <a:lnTo>
                    <a:pt x="1153972" y="0"/>
                  </a:lnTo>
                  <a:lnTo>
                    <a:pt x="1153972" y="834624"/>
                  </a:lnTo>
                  <a:lnTo>
                    <a:pt x="0" y="8346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173" tIns="32173" rIns="32173" bIns="32173" numCol="1" spcCol="1270" anchor="ctr" anchorCtr="0">
              <a:noAutofit/>
            </a:bodyPr>
            <a:lstStyle/>
            <a:p>
              <a:pPr defTabSz="1126039">
                <a:lnSpc>
                  <a:spcPct val="90000"/>
                </a:lnSpc>
                <a:spcBef>
                  <a:spcPct val="0"/>
                </a:spcBef>
                <a:spcAft>
                  <a:spcPct val="10000"/>
                </a:spcAft>
              </a:pPr>
              <a:r>
                <a:rPr lang="en-GB" sz="2533" dirty="0">
                  <a:solidFill>
                    <a:schemeClr val="tx1"/>
                  </a:solidFill>
                  <a:latin typeface="Arial Nova Light" panose="020B0304020202020204" pitchFamily="34" charset="0"/>
                </a:rPr>
                <a:t>Mental wellbeing</a:t>
              </a:r>
            </a:p>
          </p:txBody>
        </p:sp>
        <p:sp>
          <p:nvSpPr>
            <p:cNvPr id="57" name="Oval 56">
              <a:extLst>
                <a:ext uri="{FF2B5EF4-FFF2-40B4-BE49-F238E27FC236}">
                  <a16:creationId xmlns:a16="http://schemas.microsoft.com/office/drawing/2014/main" id="{627C3401-4073-4317-8EFF-98FC6F88EA5D}"/>
                </a:ext>
              </a:extLst>
            </p:cNvPr>
            <p:cNvSpPr/>
            <p:nvPr/>
          </p:nvSpPr>
          <p:spPr>
            <a:xfrm>
              <a:off x="2216511" y="3331653"/>
              <a:ext cx="862113" cy="862354"/>
            </a:xfrm>
            <a:prstGeom prst="ellipse">
              <a:avLst/>
            </a:prstGeom>
            <a:solidFill>
              <a:schemeClr val="bg1"/>
            </a:solidFill>
            <a:ln>
              <a:solidFill>
                <a:srgbClr val="000000"/>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endParaRPr lang="en-GB" sz="5333" dirty="0">
                <a:latin typeface="Arial Black" panose="020B0A04020102020204" pitchFamily="34" charset="0"/>
              </a:endParaRPr>
            </a:p>
          </p:txBody>
        </p:sp>
        <p:sp>
          <p:nvSpPr>
            <p:cNvPr id="58" name="Freeform: Shape 57">
              <a:extLst>
                <a:ext uri="{FF2B5EF4-FFF2-40B4-BE49-F238E27FC236}">
                  <a16:creationId xmlns:a16="http://schemas.microsoft.com/office/drawing/2014/main" id="{0C7534D9-3610-42C0-9D4C-5B171D420BB2}"/>
                </a:ext>
              </a:extLst>
            </p:cNvPr>
            <p:cNvSpPr/>
            <p:nvPr/>
          </p:nvSpPr>
          <p:spPr>
            <a:xfrm>
              <a:off x="3144017" y="3349238"/>
              <a:ext cx="1153972" cy="834624"/>
            </a:xfrm>
            <a:custGeom>
              <a:avLst/>
              <a:gdLst>
                <a:gd name="connsiteX0" fmla="*/ 0 w 1153972"/>
                <a:gd name="connsiteY0" fmla="*/ 0 h 834624"/>
                <a:gd name="connsiteX1" fmla="*/ 1153972 w 1153972"/>
                <a:gd name="connsiteY1" fmla="*/ 0 h 834624"/>
                <a:gd name="connsiteX2" fmla="*/ 1153972 w 1153972"/>
                <a:gd name="connsiteY2" fmla="*/ 834624 h 834624"/>
                <a:gd name="connsiteX3" fmla="*/ 0 w 1153972"/>
                <a:gd name="connsiteY3" fmla="*/ 834624 h 834624"/>
                <a:gd name="connsiteX4" fmla="*/ 0 w 1153972"/>
                <a:gd name="connsiteY4" fmla="*/ 0 h 83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972" h="834624">
                  <a:moveTo>
                    <a:pt x="0" y="0"/>
                  </a:moveTo>
                  <a:lnTo>
                    <a:pt x="1153972" y="0"/>
                  </a:lnTo>
                  <a:lnTo>
                    <a:pt x="1153972" y="834624"/>
                  </a:lnTo>
                  <a:lnTo>
                    <a:pt x="0" y="8346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173" tIns="32173" rIns="32173" bIns="32173" numCol="1" spcCol="1270" anchor="ctr" anchorCtr="0">
              <a:noAutofit/>
            </a:bodyPr>
            <a:lstStyle/>
            <a:p>
              <a:pPr defTabSz="1126039">
                <a:lnSpc>
                  <a:spcPct val="90000"/>
                </a:lnSpc>
                <a:spcBef>
                  <a:spcPct val="0"/>
                </a:spcBef>
                <a:spcAft>
                  <a:spcPct val="10000"/>
                </a:spcAft>
              </a:pPr>
              <a:r>
                <a:rPr lang="en-GB" sz="2533" dirty="0">
                  <a:solidFill>
                    <a:schemeClr val="tx1"/>
                  </a:solidFill>
                  <a:latin typeface="Arial Nova Light" panose="020B0304020202020204" pitchFamily="34" charset="0"/>
                </a:rPr>
                <a:t>Financial wellbeing</a:t>
              </a:r>
            </a:p>
          </p:txBody>
        </p:sp>
      </p:grpSp>
      <p:sp>
        <p:nvSpPr>
          <p:cNvPr id="65" name="Rectangle 64">
            <a:extLst>
              <a:ext uri="{FF2B5EF4-FFF2-40B4-BE49-F238E27FC236}">
                <a16:creationId xmlns:a16="http://schemas.microsoft.com/office/drawing/2014/main" id="{E16D16B5-17DE-48F4-BB1D-85A0B04BEBCD}"/>
              </a:ext>
            </a:extLst>
          </p:cNvPr>
          <p:cNvSpPr/>
          <p:nvPr/>
        </p:nvSpPr>
        <p:spPr>
          <a:xfrm>
            <a:off x="5610113" y="1879236"/>
            <a:ext cx="4917247" cy="3969485"/>
          </a:xfrm>
          <a:prstGeom prst="rect">
            <a:avLst/>
          </a:prstGeom>
        </p:spPr>
        <p:txBody>
          <a:bodyPr wrap="square" anchor="ctr" anchorCtr="0">
            <a:spAutoFit/>
          </a:bodyPr>
          <a:lstStyle/>
          <a:p>
            <a:pPr>
              <a:spcAft>
                <a:spcPts val="1600"/>
              </a:spcAft>
            </a:pPr>
            <a:r>
              <a:rPr lang="en-GB" sz="1733" dirty="0">
                <a:latin typeface="Arial Nova Light" panose="020B0304020202020204" pitchFamily="34" charset="0"/>
              </a:rPr>
              <a:t>A growing amount of research is now corroborating the link between financial wellbeing and physical and mental health.</a:t>
            </a:r>
            <a:br>
              <a:rPr lang="en-GB" sz="1733" dirty="0">
                <a:latin typeface="Arial Nova Light" panose="020B0304020202020204" pitchFamily="34" charset="0"/>
              </a:rPr>
            </a:br>
            <a:endParaRPr lang="en-GB" sz="1733" dirty="0">
              <a:latin typeface="Arial Nova Light" panose="020B0304020202020204" pitchFamily="34" charset="0"/>
            </a:endParaRPr>
          </a:p>
          <a:p>
            <a:pPr>
              <a:spcAft>
                <a:spcPts val="1600"/>
              </a:spcAft>
            </a:pPr>
            <a:r>
              <a:rPr lang="en-GB" sz="1733" dirty="0">
                <a:latin typeface="Arial Nova Light" panose="020B0304020202020204" pitchFamily="34" charset="0"/>
              </a:rPr>
              <a:t>Through various means, employers are increasingly providing support to employees in relation to physical and mental health. </a:t>
            </a:r>
            <a:br>
              <a:rPr lang="en-GB" sz="1733" dirty="0">
                <a:latin typeface="Arial Nova Light" panose="020B0304020202020204" pitchFamily="34" charset="0"/>
              </a:rPr>
            </a:br>
            <a:endParaRPr lang="en-GB" sz="1733" dirty="0">
              <a:latin typeface="Arial Nova Light" panose="020B0304020202020204" pitchFamily="34" charset="0"/>
            </a:endParaRPr>
          </a:p>
          <a:p>
            <a:pPr>
              <a:spcAft>
                <a:spcPts val="1600"/>
              </a:spcAft>
            </a:pPr>
            <a:r>
              <a:rPr lang="en-GB" sz="1733" dirty="0">
                <a:latin typeface="Arial Nova Light" panose="020B0304020202020204" pitchFamily="34" charset="0"/>
              </a:rPr>
              <a:t>However, financial wellbeing support frequently remains neglected, often due to employers either not appreciating the role it plays in general wellbeing, or not wanting to be seen as delivering financial advice.</a:t>
            </a:r>
          </a:p>
        </p:txBody>
      </p:sp>
      <p:pic>
        <p:nvPicPr>
          <p:cNvPr id="7" name="Picture 6" descr="A picture containing drawing&#10;&#10;Description automatically generated">
            <a:extLst>
              <a:ext uri="{FF2B5EF4-FFF2-40B4-BE49-F238E27FC236}">
                <a16:creationId xmlns:a16="http://schemas.microsoft.com/office/drawing/2014/main" id="{C2190396-93CE-4C48-9DC8-1FD160D6E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155" y="2078363"/>
            <a:ext cx="762000" cy="660400"/>
          </a:xfrm>
          <a:prstGeom prst="rect">
            <a:avLst/>
          </a:prstGeom>
        </p:spPr>
      </p:pic>
      <p:pic>
        <p:nvPicPr>
          <p:cNvPr id="9" name="Picture 8" descr="A picture containing food, clock, drawing&#10;&#10;Description automatically generated">
            <a:extLst>
              <a:ext uri="{FF2B5EF4-FFF2-40B4-BE49-F238E27FC236}">
                <a16:creationId xmlns:a16="http://schemas.microsoft.com/office/drawing/2014/main" id="{3BF46D76-2FCB-4608-B66E-6C80E8E67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524" y="4695089"/>
            <a:ext cx="762000" cy="656492"/>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CF841D73-F62B-4C00-BDCF-ADDE960AF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097" y="3278416"/>
            <a:ext cx="746304" cy="780749"/>
          </a:xfrm>
          <a:prstGeom prst="rect">
            <a:avLst/>
          </a:prstGeom>
        </p:spPr>
      </p:pic>
      <p:sp>
        <p:nvSpPr>
          <p:cNvPr id="18" name="Rectangle 17">
            <a:extLst>
              <a:ext uri="{FF2B5EF4-FFF2-40B4-BE49-F238E27FC236}">
                <a16:creationId xmlns:a16="http://schemas.microsoft.com/office/drawing/2014/main" id="{F5634B0B-6806-4A89-B91D-FB80831F0527}"/>
              </a:ext>
            </a:extLst>
          </p:cNvPr>
          <p:cNvSpPr/>
          <p:nvPr/>
        </p:nvSpPr>
        <p:spPr>
          <a:xfrm>
            <a:off x="9804043" y="207209"/>
            <a:ext cx="2693168" cy="687432"/>
          </a:xfrm>
          <a:prstGeom prst="rect">
            <a:avLst/>
          </a:prstGeom>
        </p:spPr>
        <p:txBody>
          <a:bodyPr wrap="square">
            <a:spAutoFit/>
          </a:bodyPr>
          <a:lstStyle/>
          <a:p>
            <a:pPr algn="ctr"/>
            <a:r>
              <a:rPr lang="en-GB" sz="1400" dirty="0">
                <a:latin typeface="+mj-lt"/>
              </a:rPr>
              <a:t>Financial Wellbeing</a:t>
            </a:r>
          </a:p>
          <a:p>
            <a:pPr algn="ctr"/>
            <a:r>
              <a:rPr lang="en-GB" sz="1067" i="1" dirty="0">
                <a:latin typeface="+mj-lt"/>
              </a:rPr>
              <a:t>from</a:t>
            </a:r>
          </a:p>
          <a:p>
            <a:pPr algn="ctr"/>
            <a:r>
              <a:rPr lang="en-GB" sz="1400" dirty="0">
                <a:latin typeface="+mj-lt"/>
              </a:rPr>
              <a:t>Brewin Dolphin</a:t>
            </a:r>
          </a:p>
        </p:txBody>
      </p:sp>
    </p:spTree>
    <p:extLst>
      <p:ext uri="{BB962C8B-B14F-4D97-AF65-F5344CB8AC3E}">
        <p14:creationId xmlns:p14="http://schemas.microsoft.com/office/powerpoint/2010/main" val="332367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652BE0B-7209-4836-8033-ECF2BF3AE527}"/>
              </a:ext>
            </a:extLst>
          </p:cNvPr>
          <p:cNvSpPr>
            <a:spLocks noGrp="1"/>
          </p:cNvSpPr>
          <p:nvPr>
            <p:ph type="title"/>
          </p:nvPr>
        </p:nvSpPr>
        <p:spPr>
          <a:xfrm>
            <a:off x="279435" y="238811"/>
            <a:ext cx="10871200" cy="900000"/>
          </a:xfrm>
        </p:spPr>
        <p:txBody>
          <a:bodyPr>
            <a:normAutofit/>
          </a:bodyPr>
          <a:lstStyle/>
          <a:p>
            <a:r>
              <a:rPr lang="en-US" sz="3200" dirty="0">
                <a:latin typeface="Times"/>
                <a:cs typeface="Times"/>
              </a:rPr>
              <a:t>Financial wellbeing in the workplace</a:t>
            </a:r>
          </a:p>
        </p:txBody>
      </p:sp>
      <p:sp>
        <p:nvSpPr>
          <p:cNvPr id="19" name="object 5">
            <a:extLst>
              <a:ext uri="{FF2B5EF4-FFF2-40B4-BE49-F238E27FC236}">
                <a16:creationId xmlns:a16="http://schemas.microsoft.com/office/drawing/2014/main" id="{F3988044-46AD-4B57-B642-1F9FC079D97F}"/>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endParaRPr/>
          </a:p>
        </p:txBody>
      </p:sp>
      <p:sp>
        <p:nvSpPr>
          <p:cNvPr id="10" name="object 4">
            <a:extLst>
              <a:ext uri="{FF2B5EF4-FFF2-40B4-BE49-F238E27FC236}">
                <a16:creationId xmlns:a16="http://schemas.microsoft.com/office/drawing/2014/main" id="{405F0E51-F684-427A-AF93-6100895C1843}"/>
              </a:ext>
            </a:extLst>
          </p:cNvPr>
          <p:cNvSpPr/>
          <p:nvPr/>
        </p:nvSpPr>
        <p:spPr>
          <a:xfrm>
            <a:off x="5132133" y="1381678"/>
            <a:ext cx="2121412" cy="2121412"/>
          </a:xfrm>
          <a:custGeom>
            <a:avLst/>
            <a:gdLst/>
            <a:ahLst/>
            <a:cxnLst/>
            <a:rect l="l" t="t" r="r" b="b"/>
            <a:pathLst>
              <a:path w="2121535" h="2121535">
                <a:moveTo>
                  <a:pt x="1060754" y="2121509"/>
                </a:moveTo>
                <a:lnTo>
                  <a:pt x="1109310" y="2120418"/>
                </a:lnTo>
                <a:lnTo>
                  <a:pt x="1157305" y="2117174"/>
                </a:lnTo>
                <a:lnTo>
                  <a:pt x="1204692" y="2111826"/>
                </a:lnTo>
                <a:lnTo>
                  <a:pt x="1251426" y="2104419"/>
                </a:lnTo>
                <a:lnTo>
                  <a:pt x="1297459" y="2095001"/>
                </a:lnTo>
                <a:lnTo>
                  <a:pt x="1342745" y="2083618"/>
                </a:lnTo>
                <a:lnTo>
                  <a:pt x="1387236" y="2070317"/>
                </a:lnTo>
                <a:lnTo>
                  <a:pt x="1430886" y="2055146"/>
                </a:lnTo>
                <a:lnTo>
                  <a:pt x="1473648" y="2038150"/>
                </a:lnTo>
                <a:lnTo>
                  <a:pt x="1515475" y="2019376"/>
                </a:lnTo>
                <a:lnTo>
                  <a:pt x="1556320" y="1998873"/>
                </a:lnTo>
                <a:lnTo>
                  <a:pt x="1596137" y="1976685"/>
                </a:lnTo>
                <a:lnTo>
                  <a:pt x="1634879" y="1952860"/>
                </a:lnTo>
                <a:lnTo>
                  <a:pt x="1672499" y="1927446"/>
                </a:lnTo>
                <a:lnTo>
                  <a:pt x="1708950" y="1900487"/>
                </a:lnTo>
                <a:lnTo>
                  <a:pt x="1744185" y="1872033"/>
                </a:lnTo>
                <a:lnTo>
                  <a:pt x="1778158" y="1842128"/>
                </a:lnTo>
                <a:lnTo>
                  <a:pt x="1810821" y="1810821"/>
                </a:lnTo>
                <a:lnTo>
                  <a:pt x="1842128" y="1778158"/>
                </a:lnTo>
                <a:lnTo>
                  <a:pt x="1872033" y="1744185"/>
                </a:lnTo>
                <a:lnTo>
                  <a:pt x="1900487" y="1708950"/>
                </a:lnTo>
                <a:lnTo>
                  <a:pt x="1927446" y="1672499"/>
                </a:lnTo>
                <a:lnTo>
                  <a:pt x="1952860" y="1634879"/>
                </a:lnTo>
                <a:lnTo>
                  <a:pt x="1976685" y="1596137"/>
                </a:lnTo>
                <a:lnTo>
                  <a:pt x="1998873" y="1556320"/>
                </a:lnTo>
                <a:lnTo>
                  <a:pt x="2019376" y="1515475"/>
                </a:lnTo>
                <a:lnTo>
                  <a:pt x="2038150" y="1473648"/>
                </a:lnTo>
                <a:lnTo>
                  <a:pt x="2055146" y="1430886"/>
                </a:lnTo>
                <a:lnTo>
                  <a:pt x="2070317" y="1387236"/>
                </a:lnTo>
                <a:lnTo>
                  <a:pt x="2083618" y="1342745"/>
                </a:lnTo>
                <a:lnTo>
                  <a:pt x="2095001" y="1297459"/>
                </a:lnTo>
                <a:lnTo>
                  <a:pt x="2104419" y="1251426"/>
                </a:lnTo>
                <a:lnTo>
                  <a:pt x="2111826" y="1204692"/>
                </a:lnTo>
                <a:lnTo>
                  <a:pt x="2117174" y="1157305"/>
                </a:lnTo>
                <a:lnTo>
                  <a:pt x="2120418" y="1109310"/>
                </a:lnTo>
                <a:lnTo>
                  <a:pt x="2121509" y="1060754"/>
                </a:lnTo>
                <a:lnTo>
                  <a:pt x="2120418" y="1012199"/>
                </a:lnTo>
                <a:lnTo>
                  <a:pt x="2117174" y="964204"/>
                </a:lnTo>
                <a:lnTo>
                  <a:pt x="2111826" y="916816"/>
                </a:lnTo>
                <a:lnTo>
                  <a:pt x="2104419" y="870082"/>
                </a:lnTo>
                <a:lnTo>
                  <a:pt x="2095001" y="824049"/>
                </a:lnTo>
                <a:lnTo>
                  <a:pt x="2083618" y="778764"/>
                </a:lnTo>
                <a:lnTo>
                  <a:pt x="2070317" y="734273"/>
                </a:lnTo>
                <a:lnTo>
                  <a:pt x="2055146" y="690623"/>
                </a:lnTo>
                <a:lnTo>
                  <a:pt x="2038150" y="647861"/>
                </a:lnTo>
                <a:lnTo>
                  <a:pt x="2019376" y="606034"/>
                </a:lnTo>
                <a:lnTo>
                  <a:pt x="1998873" y="565188"/>
                </a:lnTo>
                <a:lnTo>
                  <a:pt x="1976685" y="525371"/>
                </a:lnTo>
                <a:lnTo>
                  <a:pt x="1952860" y="486629"/>
                </a:lnTo>
                <a:lnTo>
                  <a:pt x="1927446" y="449010"/>
                </a:lnTo>
                <a:lnTo>
                  <a:pt x="1900487" y="412559"/>
                </a:lnTo>
                <a:lnTo>
                  <a:pt x="1872033" y="377324"/>
                </a:lnTo>
                <a:lnTo>
                  <a:pt x="1842128" y="343351"/>
                </a:lnTo>
                <a:lnTo>
                  <a:pt x="1810821" y="310688"/>
                </a:lnTo>
                <a:lnTo>
                  <a:pt x="1778158" y="279380"/>
                </a:lnTo>
                <a:lnTo>
                  <a:pt x="1744185" y="249476"/>
                </a:lnTo>
                <a:lnTo>
                  <a:pt x="1708950" y="221021"/>
                </a:lnTo>
                <a:lnTo>
                  <a:pt x="1672499" y="194063"/>
                </a:lnTo>
                <a:lnTo>
                  <a:pt x="1634879" y="168648"/>
                </a:lnTo>
                <a:lnTo>
                  <a:pt x="1596137" y="144824"/>
                </a:lnTo>
                <a:lnTo>
                  <a:pt x="1556320" y="122636"/>
                </a:lnTo>
                <a:lnTo>
                  <a:pt x="1515475" y="102132"/>
                </a:lnTo>
                <a:lnTo>
                  <a:pt x="1473648" y="83359"/>
                </a:lnTo>
                <a:lnTo>
                  <a:pt x="1430886" y="66363"/>
                </a:lnTo>
                <a:lnTo>
                  <a:pt x="1387236" y="51191"/>
                </a:lnTo>
                <a:lnTo>
                  <a:pt x="1342745" y="37891"/>
                </a:lnTo>
                <a:lnTo>
                  <a:pt x="1297459" y="26508"/>
                </a:lnTo>
                <a:lnTo>
                  <a:pt x="1251426" y="17090"/>
                </a:lnTo>
                <a:lnTo>
                  <a:pt x="1204692" y="9683"/>
                </a:lnTo>
                <a:lnTo>
                  <a:pt x="1157305" y="4334"/>
                </a:lnTo>
                <a:lnTo>
                  <a:pt x="1109310" y="1091"/>
                </a:lnTo>
                <a:lnTo>
                  <a:pt x="1060754" y="0"/>
                </a:lnTo>
                <a:lnTo>
                  <a:pt x="1012199" y="1091"/>
                </a:lnTo>
                <a:lnTo>
                  <a:pt x="964204" y="4334"/>
                </a:lnTo>
                <a:lnTo>
                  <a:pt x="916816" y="9683"/>
                </a:lnTo>
                <a:lnTo>
                  <a:pt x="870082" y="17090"/>
                </a:lnTo>
                <a:lnTo>
                  <a:pt x="824049" y="26508"/>
                </a:lnTo>
                <a:lnTo>
                  <a:pt x="778764" y="37891"/>
                </a:lnTo>
                <a:lnTo>
                  <a:pt x="734273" y="51191"/>
                </a:lnTo>
                <a:lnTo>
                  <a:pt x="690623" y="66363"/>
                </a:lnTo>
                <a:lnTo>
                  <a:pt x="647861" y="83359"/>
                </a:lnTo>
                <a:lnTo>
                  <a:pt x="606034" y="102132"/>
                </a:lnTo>
                <a:lnTo>
                  <a:pt x="565188" y="122636"/>
                </a:lnTo>
                <a:lnTo>
                  <a:pt x="525371" y="144824"/>
                </a:lnTo>
                <a:lnTo>
                  <a:pt x="486629" y="168648"/>
                </a:lnTo>
                <a:lnTo>
                  <a:pt x="449010" y="194063"/>
                </a:lnTo>
                <a:lnTo>
                  <a:pt x="412559" y="221021"/>
                </a:lnTo>
                <a:lnTo>
                  <a:pt x="377324" y="249476"/>
                </a:lnTo>
                <a:lnTo>
                  <a:pt x="343351" y="279380"/>
                </a:lnTo>
                <a:lnTo>
                  <a:pt x="310688" y="310688"/>
                </a:lnTo>
                <a:lnTo>
                  <a:pt x="279380" y="343351"/>
                </a:lnTo>
                <a:lnTo>
                  <a:pt x="249476" y="377324"/>
                </a:lnTo>
                <a:lnTo>
                  <a:pt x="221021" y="412559"/>
                </a:lnTo>
                <a:lnTo>
                  <a:pt x="194063" y="449010"/>
                </a:lnTo>
                <a:lnTo>
                  <a:pt x="168648" y="486629"/>
                </a:lnTo>
                <a:lnTo>
                  <a:pt x="144824" y="525371"/>
                </a:lnTo>
                <a:lnTo>
                  <a:pt x="122636" y="565188"/>
                </a:lnTo>
                <a:lnTo>
                  <a:pt x="102132" y="606034"/>
                </a:lnTo>
                <a:lnTo>
                  <a:pt x="83359" y="647861"/>
                </a:lnTo>
                <a:lnTo>
                  <a:pt x="66363" y="690623"/>
                </a:lnTo>
                <a:lnTo>
                  <a:pt x="51191" y="734273"/>
                </a:lnTo>
                <a:lnTo>
                  <a:pt x="37891" y="778764"/>
                </a:lnTo>
                <a:lnTo>
                  <a:pt x="26508" y="824049"/>
                </a:lnTo>
                <a:lnTo>
                  <a:pt x="17090" y="870082"/>
                </a:lnTo>
                <a:lnTo>
                  <a:pt x="9683" y="916816"/>
                </a:lnTo>
                <a:lnTo>
                  <a:pt x="4334" y="964204"/>
                </a:lnTo>
                <a:lnTo>
                  <a:pt x="1091" y="1012199"/>
                </a:lnTo>
                <a:lnTo>
                  <a:pt x="0" y="1060754"/>
                </a:lnTo>
                <a:lnTo>
                  <a:pt x="1091" y="1109310"/>
                </a:lnTo>
                <a:lnTo>
                  <a:pt x="4334" y="1157305"/>
                </a:lnTo>
                <a:lnTo>
                  <a:pt x="9683" y="1204692"/>
                </a:lnTo>
                <a:lnTo>
                  <a:pt x="17090" y="1251426"/>
                </a:lnTo>
                <a:lnTo>
                  <a:pt x="26508" y="1297459"/>
                </a:lnTo>
                <a:lnTo>
                  <a:pt x="37891" y="1342745"/>
                </a:lnTo>
                <a:lnTo>
                  <a:pt x="51191" y="1387236"/>
                </a:lnTo>
                <a:lnTo>
                  <a:pt x="66363" y="1430886"/>
                </a:lnTo>
                <a:lnTo>
                  <a:pt x="83359" y="1473648"/>
                </a:lnTo>
                <a:lnTo>
                  <a:pt x="102132" y="1515475"/>
                </a:lnTo>
                <a:lnTo>
                  <a:pt x="122636" y="1556320"/>
                </a:lnTo>
                <a:lnTo>
                  <a:pt x="144824" y="1596137"/>
                </a:lnTo>
                <a:lnTo>
                  <a:pt x="168648" y="1634879"/>
                </a:lnTo>
                <a:lnTo>
                  <a:pt x="194063" y="1672499"/>
                </a:lnTo>
                <a:lnTo>
                  <a:pt x="221021" y="1708950"/>
                </a:lnTo>
                <a:lnTo>
                  <a:pt x="249476" y="1744185"/>
                </a:lnTo>
                <a:lnTo>
                  <a:pt x="279380" y="1778158"/>
                </a:lnTo>
                <a:lnTo>
                  <a:pt x="310688" y="1810821"/>
                </a:lnTo>
                <a:lnTo>
                  <a:pt x="343351" y="1842128"/>
                </a:lnTo>
                <a:lnTo>
                  <a:pt x="377324" y="1872033"/>
                </a:lnTo>
                <a:lnTo>
                  <a:pt x="412559" y="1900487"/>
                </a:lnTo>
                <a:lnTo>
                  <a:pt x="449010" y="1927446"/>
                </a:lnTo>
                <a:lnTo>
                  <a:pt x="486629" y="1952860"/>
                </a:lnTo>
                <a:lnTo>
                  <a:pt x="525371" y="1976685"/>
                </a:lnTo>
                <a:lnTo>
                  <a:pt x="565188" y="1998873"/>
                </a:lnTo>
                <a:lnTo>
                  <a:pt x="606034" y="2019376"/>
                </a:lnTo>
                <a:lnTo>
                  <a:pt x="647861" y="2038150"/>
                </a:lnTo>
                <a:lnTo>
                  <a:pt x="690623" y="2055146"/>
                </a:lnTo>
                <a:lnTo>
                  <a:pt x="734273" y="2070317"/>
                </a:lnTo>
                <a:lnTo>
                  <a:pt x="778764" y="2083618"/>
                </a:lnTo>
                <a:lnTo>
                  <a:pt x="824049" y="2095001"/>
                </a:lnTo>
                <a:lnTo>
                  <a:pt x="870082" y="2104419"/>
                </a:lnTo>
                <a:lnTo>
                  <a:pt x="916816" y="2111826"/>
                </a:lnTo>
                <a:lnTo>
                  <a:pt x="964204" y="2117174"/>
                </a:lnTo>
                <a:lnTo>
                  <a:pt x="1012199" y="2120418"/>
                </a:lnTo>
                <a:lnTo>
                  <a:pt x="1060754" y="2121509"/>
                </a:lnTo>
                <a:close/>
              </a:path>
            </a:pathLst>
          </a:custGeom>
          <a:ln w="12700">
            <a:solidFill>
              <a:srgbClr val="051947"/>
            </a:solidFill>
          </a:ln>
        </p:spPr>
        <p:txBody>
          <a:bodyPr wrap="square" lIns="0" tIns="0" rIns="0" bIns="0" rtlCol="0"/>
          <a:lstStyle/>
          <a:p>
            <a:endParaRPr/>
          </a:p>
        </p:txBody>
      </p:sp>
      <p:sp>
        <p:nvSpPr>
          <p:cNvPr id="11" name="object 5">
            <a:extLst>
              <a:ext uri="{FF2B5EF4-FFF2-40B4-BE49-F238E27FC236}">
                <a16:creationId xmlns:a16="http://schemas.microsoft.com/office/drawing/2014/main" id="{689730C1-3CA4-488A-84C9-210D5D8933BF}"/>
              </a:ext>
            </a:extLst>
          </p:cNvPr>
          <p:cNvSpPr txBox="1"/>
          <p:nvPr/>
        </p:nvSpPr>
        <p:spPr>
          <a:xfrm>
            <a:off x="5263935" y="1587350"/>
            <a:ext cx="1843932" cy="1675074"/>
          </a:xfrm>
          <a:prstGeom prst="rect">
            <a:avLst/>
          </a:prstGeom>
        </p:spPr>
        <p:txBody>
          <a:bodyPr vert="horz" wrap="square" lIns="0" tIns="12700" rIns="0" bIns="0" rtlCol="0">
            <a:spAutoFit/>
          </a:bodyPr>
          <a:lstStyle/>
          <a:p>
            <a:pPr algn="ctr">
              <a:lnSpc>
                <a:spcPts val="3953"/>
              </a:lnSpc>
              <a:spcBef>
                <a:spcPts val="100"/>
              </a:spcBef>
            </a:pPr>
            <a:r>
              <a:rPr lang="en-GB" sz="3300" spc="-5">
                <a:solidFill>
                  <a:srgbClr val="051947"/>
                </a:solidFill>
                <a:latin typeface="Arial Nova" panose="020B0504020202020204" pitchFamily="34" charset="0"/>
                <a:cs typeface="Arial"/>
              </a:rPr>
              <a:t>65%</a:t>
            </a:r>
            <a:endParaRPr sz="3300">
              <a:latin typeface="Arial Nova" panose="020B0504020202020204" pitchFamily="34" charset="0"/>
              <a:cs typeface="Arial"/>
            </a:endParaRPr>
          </a:p>
          <a:p>
            <a:pPr marL="38098" marR="30478" indent="-635" algn="ctr"/>
            <a:r>
              <a:rPr lang="en-GB" sz="1867" spc="11">
                <a:solidFill>
                  <a:srgbClr val="051947"/>
                </a:solidFill>
                <a:latin typeface="Arial Nova Light" panose="020B0304020202020204" pitchFamily="34" charset="0"/>
                <a:cs typeface="Arial"/>
              </a:rPr>
              <a:t>believe that they are not saving </a:t>
            </a:r>
          </a:p>
          <a:p>
            <a:pPr marL="38098" marR="30478" indent="-635" algn="ctr"/>
            <a:r>
              <a:rPr lang="en-GB" sz="1867" spc="11">
                <a:solidFill>
                  <a:srgbClr val="051947"/>
                </a:solidFill>
                <a:latin typeface="Arial Nova Light" panose="020B0304020202020204" pitchFamily="34" charset="0"/>
                <a:cs typeface="Arial"/>
              </a:rPr>
              <a:t>enough for long term plans</a:t>
            </a:r>
            <a:r>
              <a:rPr lang="en-GB" sz="1867" spc="7" baseline="30864">
                <a:latin typeface="Arial Nova Light" panose="020B0304020202020204" pitchFamily="34" charset="0"/>
                <a:cs typeface="Arial"/>
              </a:rPr>
              <a:t>1</a:t>
            </a:r>
            <a:endParaRPr sz="1867" baseline="30864">
              <a:latin typeface="Arial Nova Light" panose="020B0304020202020204" pitchFamily="34" charset="0"/>
              <a:cs typeface="Arial"/>
            </a:endParaRPr>
          </a:p>
        </p:txBody>
      </p:sp>
      <p:sp>
        <p:nvSpPr>
          <p:cNvPr id="13" name="object 9">
            <a:extLst>
              <a:ext uri="{FF2B5EF4-FFF2-40B4-BE49-F238E27FC236}">
                <a16:creationId xmlns:a16="http://schemas.microsoft.com/office/drawing/2014/main" id="{541E9457-0A12-4E30-930B-A6CC54651E97}"/>
              </a:ext>
            </a:extLst>
          </p:cNvPr>
          <p:cNvSpPr txBox="1"/>
          <p:nvPr/>
        </p:nvSpPr>
        <p:spPr>
          <a:xfrm>
            <a:off x="6719609" y="3638793"/>
            <a:ext cx="1819873" cy="1962397"/>
          </a:xfrm>
          <a:prstGeom prst="rect">
            <a:avLst/>
          </a:prstGeom>
          <a:ln>
            <a:solidFill>
              <a:schemeClr val="bg1"/>
            </a:solidFill>
          </a:ln>
        </p:spPr>
        <p:txBody>
          <a:bodyPr vert="horz" wrap="square" lIns="0" tIns="12700" rIns="0" bIns="0" rtlCol="0">
            <a:spAutoFit/>
          </a:bodyPr>
          <a:lstStyle/>
          <a:p>
            <a:pPr algn="ctr">
              <a:lnSpc>
                <a:spcPts val="3953"/>
              </a:lnSpc>
              <a:spcBef>
                <a:spcPts val="100"/>
              </a:spcBef>
            </a:pPr>
            <a:r>
              <a:rPr sz="3300" spc="-5">
                <a:solidFill>
                  <a:schemeClr val="accent5">
                    <a:lumMod val="75000"/>
                  </a:schemeClr>
                </a:solidFill>
                <a:latin typeface="Arial Nova" panose="020B0504020202020204" pitchFamily="34" charset="0"/>
                <a:cs typeface="Arial"/>
              </a:rPr>
              <a:t>41%</a:t>
            </a:r>
            <a:endParaRPr sz="3300">
              <a:solidFill>
                <a:schemeClr val="accent5">
                  <a:lumMod val="75000"/>
                </a:schemeClr>
              </a:solidFill>
              <a:latin typeface="Arial Nova" panose="020B0504020202020204" pitchFamily="34" charset="0"/>
              <a:cs typeface="Arial"/>
            </a:endParaRPr>
          </a:p>
          <a:p>
            <a:pPr marL="38098" marR="30478" indent="-1271" algn="ctr"/>
            <a:r>
              <a:rPr sz="1867" spc="5">
                <a:solidFill>
                  <a:schemeClr val="accent5">
                    <a:lumMod val="75000"/>
                  </a:schemeClr>
                </a:solidFill>
                <a:latin typeface="Arial Nova Light" panose="020B0304020202020204" pitchFamily="34" charset="0"/>
                <a:cs typeface="Arial"/>
              </a:rPr>
              <a:t>are </a:t>
            </a:r>
            <a:r>
              <a:rPr sz="1867" spc="11">
                <a:solidFill>
                  <a:schemeClr val="accent5">
                    <a:lumMod val="75000"/>
                  </a:schemeClr>
                </a:solidFill>
                <a:latin typeface="Arial Nova Light" panose="020B0304020202020204" pitchFamily="34" charset="0"/>
                <a:cs typeface="Arial"/>
              </a:rPr>
              <a:t>concerned  that</a:t>
            </a:r>
            <a:r>
              <a:rPr sz="1867" spc="-45">
                <a:solidFill>
                  <a:schemeClr val="accent5">
                    <a:lumMod val="75000"/>
                  </a:schemeClr>
                </a:solidFill>
                <a:latin typeface="Arial Nova Light" panose="020B0304020202020204" pitchFamily="34" charset="0"/>
                <a:cs typeface="Arial"/>
              </a:rPr>
              <a:t> </a:t>
            </a:r>
            <a:r>
              <a:rPr sz="1867" spc="11">
                <a:solidFill>
                  <a:schemeClr val="accent5">
                    <a:lumMod val="75000"/>
                  </a:schemeClr>
                </a:solidFill>
                <a:latin typeface="Arial Nova Light" panose="020B0304020202020204" pitchFamily="34" charset="0"/>
                <a:cs typeface="Arial"/>
              </a:rPr>
              <a:t>the</a:t>
            </a:r>
            <a:r>
              <a:rPr sz="1867" spc="-40">
                <a:solidFill>
                  <a:schemeClr val="accent5">
                    <a:lumMod val="75000"/>
                  </a:schemeClr>
                </a:solidFill>
                <a:latin typeface="Arial Nova Light" panose="020B0304020202020204" pitchFamily="34" charset="0"/>
                <a:cs typeface="Arial"/>
              </a:rPr>
              <a:t> </a:t>
            </a:r>
            <a:r>
              <a:rPr sz="1867" spc="15">
                <a:solidFill>
                  <a:schemeClr val="accent5">
                    <a:lumMod val="75000"/>
                  </a:schemeClr>
                </a:solidFill>
                <a:latin typeface="Arial Nova Light" panose="020B0304020202020204" pitchFamily="34" charset="0"/>
                <a:cs typeface="Arial"/>
              </a:rPr>
              <a:t>money </a:t>
            </a:r>
            <a:r>
              <a:rPr sz="1867" spc="5">
                <a:solidFill>
                  <a:schemeClr val="accent5">
                    <a:lumMod val="75000"/>
                  </a:schemeClr>
                </a:solidFill>
                <a:latin typeface="Arial Nova Light" panose="020B0304020202020204" pitchFamily="34" charset="0"/>
                <a:cs typeface="Arial"/>
              </a:rPr>
              <a:t> </a:t>
            </a:r>
            <a:r>
              <a:rPr sz="1867" spc="11">
                <a:solidFill>
                  <a:schemeClr val="accent5">
                    <a:lumMod val="75000"/>
                  </a:schemeClr>
                </a:solidFill>
                <a:latin typeface="Arial Nova Light" panose="020B0304020202020204" pitchFamily="34" charset="0"/>
                <a:cs typeface="Arial"/>
              </a:rPr>
              <a:t>they </a:t>
            </a:r>
            <a:r>
              <a:rPr sz="1867" spc="5">
                <a:solidFill>
                  <a:schemeClr val="accent5">
                    <a:lumMod val="75000"/>
                  </a:schemeClr>
                </a:solidFill>
                <a:latin typeface="Arial Nova Light" panose="020B0304020202020204" pitchFamily="34" charset="0"/>
                <a:cs typeface="Arial"/>
              </a:rPr>
              <a:t>have </a:t>
            </a:r>
            <a:r>
              <a:rPr sz="1867" spc="11">
                <a:solidFill>
                  <a:schemeClr val="accent5">
                    <a:lumMod val="75000"/>
                  </a:schemeClr>
                </a:solidFill>
                <a:latin typeface="Arial Nova Light" panose="020B0304020202020204" pitchFamily="34" charset="0"/>
                <a:cs typeface="Arial"/>
              </a:rPr>
              <a:t>now  </a:t>
            </a:r>
            <a:r>
              <a:rPr sz="1867" spc="5">
                <a:solidFill>
                  <a:schemeClr val="accent5">
                    <a:lumMod val="75000"/>
                  </a:schemeClr>
                </a:solidFill>
                <a:latin typeface="Arial Nova Light" panose="020B0304020202020204" pitchFamily="34" charset="0"/>
                <a:cs typeface="Arial"/>
              </a:rPr>
              <a:t>or </a:t>
            </a:r>
            <a:r>
              <a:rPr sz="1867">
                <a:solidFill>
                  <a:schemeClr val="accent5">
                    <a:lumMod val="75000"/>
                  </a:schemeClr>
                </a:solidFill>
                <a:latin typeface="Arial Nova Light" panose="020B0304020202020204" pitchFamily="34" charset="0"/>
                <a:cs typeface="Arial"/>
              </a:rPr>
              <a:t>will </a:t>
            </a:r>
            <a:r>
              <a:rPr sz="1867" spc="11">
                <a:solidFill>
                  <a:schemeClr val="accent5">
                    <a:lumMod val="75000"/>
                  </a:schemeClr>
                </a:solidFill>
                <a:latin typeface="Arial Nova Light" panose="020B0304020202020204" pitchFamily="34" charset="0"/>
                <a:cs typeface="Arial"/>
              </a:rPr>
              <a:t>save</a:t>
            </a:r>
            <a:r>
              <a:rPr sz="1867" spc="-35">
                <a:solidFill>
                  <a:schemeClr val="accent5">
                    <a:lumMod val="75000"/>
                  </a:schemeClr>
                </a:solidFill>
                <a:latin typeface="Arial Nova Light" panose="020B0304020202020204" pitchFamily="34" charset="0"/>
                <a:cs typeface="Arial"/>
              </a:rPr>
              <a:t> </a:t>
            </a:r>
            <a:r>
              <a:rPr sz="1867">
                <a:solidFill>
                  <a:schemeClr val="accent5">
                    <a:lumMod val="75000"/>
                  </a:schemeClr>
                </a:solidFill>
                <a:latin typeface="Arial Nova Light" panose="020B0304020202020204" pitchFamily="34" charset="0"/>
                <a:cs typeface="Arial"/>
              </a:rPr>
              <a:t>will  </a:t>
            </a:r>
            <a:r>
              <a:rPr sz="1867" spc="5">
                <a:solidFill>
                  <a:schemeClr val="accent5">
                    <a:lumMod val="75000"/>
                  </a:schemeClr>
                </a:solidFill>
                <a:latin typeface="Arial Nova Light" panose="020B0304020202020204" pitchFamily="34" charset="0"/>
                <a:cs typeface="Arial"/>
              </a:rPr>
              <a:t>not</a:t>
            </a:r>
            <a:r>
              <a:rPr sz="1867" spc="-11">
                <a:solidFill>
                  <a:schemeClr val="accent5">
                    <a:lumMod val="75000"/>
                  </a:schemeClr>
                </a:solidFill>
                <a:latin typeface="Arial Nova Light" panose="020B0304020202020204" pitchFamily="34" charset="0"/>
                <a:cs typeface="Arial"/>
              </a:rPr>
              <a:t> </a:t>
            </a:r>
            <a:r>
              <a:rPr sz="1867" spc="5">
                <a:solidFill>
                  <a:schemeClr val="accent5">
                    <a:lumMod val="75000"/>
                  </a:schemeClr>
                </a:solidFill>
                <a:latin typeface="Arial Nova Light" panose="020B0304020202020204" pitchFamily="34" charset="0"/>
                <a:cs typeface="Arial"/>
              </a:rPr>
              <a:t>last</a:t>
            </a:r>
            <a:r>
              <a:rPr lang="en-GB" sz="1867" spc="7" baseline="30864">
                <a:solidFill>
                  <a:schemeClr val="accent5">
                    <a:lumMod val="75000"/>
                  </a:schemeClr>
                </a:solidFill>
                <a:latin typeface="Arial Nova Light" panose="020B0304020202020204" pitchFamily="34" charset="0"/>
                <a:cs typeface="Arial"/>
              </a:rPr>
              <a:t>3</a:t>
            </a:r>
            <a:endParaRPr sz="1867" baseline="30864">
              <a:solidFill>
                <a:schemeClr val="accent5">
                  <a:lumMod val="75000"/>
                </a:schemeClr>
              </a:solidFill>
              <a:latin typeface="Arial Nova Light" panose="020B0304020202020204" pitchFamily="34" charset="0"/>
              <a:cs typeface="Arial"/>
            </a:endParaRPr>
          </a:p>
        </p:txBody>
      </p:sp>
      <p:sp>
        <p:nvSpPr>
          <p:cNvPr id="14" name="object 10">
            <a:extLst>
              <a:ext uri="{FF2B5EF4-FFF2-40B4-BE49-F238E27FC236}">
                <a16:creationId xmlns:a16="http://schemas.microsoft.com/office/drawing/2014/main" id="{26646B6E-2364-4676-ACD5-8C1A134D1740}"/>
              </a:ext>
            </a:extLst>
          </p:cNvPr>
          <p:cNvSpPr/>
          <p:nvPr/>
        </p:nvSpPr>
        <p:spPr>
          <a:xfrm>
            <a:off x="3565861" y="3354055"/>
            <a:ext cx="2304000" cy="2304000"/>
          </a:xfrm>
          <a:custGeom>
            <a:avLst/>
            <a:gdLst/>
            <a:ahLst/>
            <a:cxnLst/>
            <a:rect l="l" t="t" r="r" b="b"/>
            <a:pathLst>
              <a:path w="1760220" h="1762125">
                <a:moveTo>
                  <a:pt x="879906" y="1761820"/>
                </a:moveTo>
                <a:lnTo>
                  <a:pt x="928184" y="1760516"/>
                </a:lnTo>
                <a:lnTo>
                  <a:pt x="975781" y="1756651"/>
                </a:lnTo>
                <a:lnTo>
                  <a:pt x="1022630" y="1750290"/>
                </a:lnTo>
                <a:lnTo>
                  <a:pt x="1068665" y="1741502"/>
                </a:lnTo>
                <a:lnTo>
                  <a:pt x="1113818" y="1730353"/>
                </a:lnTo>
                <a:lnTo>
                  <a:pt x="1158022" y="1716910"/>
                </a:lnTo>
                <a:lnTo>
                  <a:pt x="1201211" y="1701241"/>
                </a:lnTo>
                <a:lnTo>
                  <a:pt x="1243316" y="1683414"/>
                </a:lnTo>
                <a:lnTo>
                  <a:pt x="1284271" y="1663494"/>
                </a:lnTo>
                <a:lnTo>
                  <a:pt x="1324009" y="1641549"/>
                </a:lnTo>
                <a:lnTo>
                  <a:pt x="1362463" y="1617647"/>
                </a:lnTo>
                <a:lnTo>
                  <a:pt x="1399565" y="1591855"/>
                </a:lnTo>
                <a:lnTo>
                  <a:pt x="1435249" y="1564239"/>
                </a:lnTo>
                <a:lnTo>
                  <a:pt x="1469447" y="1534867"/>
                </a:lnTo>
                <a:lnTo>
                  <a:pt x="1502092" y="1503807"/>
                </a:lnTo>
                <a:lnTo>
                  <a:pt x="1533117" y="1471124"/>
                </a:lnTo>
                <a:lnTo>
                  <a:pt x="1562456" y="1436887"/>
                </a:lnTo>
                <a:lnTo>
                  <a:pt x="1590040" y="1401163"/>
                </a:lnTo>
                <a:lnTo>
                  <a:pt x="1615804" y="1364019"/>
                </a:lnTo>
                <a:lnTo>
                  <a:pt x="1639679" y="1325521"/>
                </a:lnTo>
                <a:lnTo>
                  <a:pt x="1661598" y="1285738"/>
                </a:lnTo>
                <a:lnTo>
                  <a:pt x="1681496" y="1244736"/>
                </a:lnTo>
                <a:lnTo>
                  <a:pt x="1699303" y="1202582"/>
                </a:lnTo>
                <a:lnTo>
                  <a:pt x="1714954" y="1159345"/>
                </a:lnTo>
                <a:lnTo>
                  <a:pt x="1728382" y="1115090"/>
                </a:lnTo>
                <a:lnTo>
                  <a:pt x="1739518" y="1069885"/>
                </a:lnTo>
                <a:lnTo>
                  <a:pt x="1748296" y="1023797"/>
                </a:lnTo>
                <a:lnTo>
                  <a:pt x="1754650" y="976894"/>
                </a:lnTo>
                <a:lnTo>
                  <a:pt x="1758511" y="929243"/>
                </a:lnTo>
                <a:lnTo>
                  <a:pt x="1759813" y="880910"/>
                </a:lnTo>
                <a:lnTo>
                  <a:pt x="1758511" y="832577"/>
                </a:lnTo>
                <a:lnTo>
                  <a:pt x="1754650" y="784925"/>
                </a:lnTo>
                <a:lnTo>
                  <a:pt x="1748296" y="738022"/>
                </a:lnTo>
                <a:lnTo>
                  <a:pt x="1739518" y="691934"/>
                </a:lnTo>
                <a:lnTo>
                  <a:pt x="1728382" y="646729"/>
                </a:lnTo>
                <a:lnTo>
                  <a:pt x="1714954" y="602474"/>
                </a:lnTo>
                <a:lnTo>
                  <a:pt x="1699303" y="559237"/>
                </a:lnTo>
                <a:lnTo>
                  <a:pt x="1681496" y="517083"/>
                </a:lnTo>
                <a:lnTo>
                  <a:pt x="1661598" y="476081"/>
                </a:lnTo>
                <a:lnTo>
                  <a:pt x="1639679" y="436298"/>
                </a:lnTo>
                <a:lnTo>
                  <a:pt x="1615804" y="397801"/>
                </a:lnTo>
                <a:lnTo>
                  <a:pt x="1590040" y="360656"/>
                </a:lnTo>
                <a:lnTo>
                  <a:pt x="1562456" y="324932"/>
                </a:lnTo>
                <a:lnTo>
                  <a:pt x="1533117" y="290695"/>
                </a:lnTo>
                <a:lnTo>
                  <a:pt x="1502092" y="258013"/>
                </a:lnTo>
                <a:lnTo>
                  <a:pt x="1469447" y="226952"/>
                </a:lnTo>
                <a:lnTo>
                  <a:pt x="1435249" y="197580"/>
                </a:lnTo>
                <a:lnTo>
                  <a:pt x="1399565" y="169965"/>
                </a:lnTo>
                <a:lnTo>
                  <a:pt x="1362463" y="144172"/>
                </a:lnTo>
                <a:lnTo>
                  <a:pt x="1324009" y="120270"/>
                </a:lnTo>
                <a:lnTo>
                  <a:pt x="1284271" y="98325"/>
                </a:lnTo>
                <a:lnTo>
                  <a:pt x="1243316" y="78406"/>
                </a:lnTo>
                <a:lnTo>
                  <a:pt x="1201211" y="60578"/>
                </a:lnTo>
                <a:lnTo>
                  <a:pt x="1158022" y="44909"/>
                </a:lnTo>
                <a:lnTo>
                  <a:pt x="1113818" y="31467"/>
                </a:lnTo>
                <a:lnTo>
                  <a:pt x="1068665" y="20318"/>
                </a:lnTo>
                <a:lnTo>
                  <a:pt x="1022630" y="11529"/>
                </a:lnTo>
                <a:lnTo>
                  <a:pt x="975781" y="5169"/>
                </a:lnTo>
                <a:lnTo>
                  <a:pt x="928184" y="1303"/>
                </a:lnTo>
                <a:lnTo>
                  <a:pt x="879906" y="0"/>
                </a:lnTo>
                <a:lnTo>
                  <a:pt x="831629" y="1303"/>
                </a:lnTo>
                <a:lnTo>
                  <a:pt x="784032" y="5169"/>
                </a:lnTo>
                <a:lnTo>
                  <a:pt x="737182" y="11529"/>
                </a:lnTo>
                <a:lnTo>
                  <a:pt x="691148" y="20318"/>
                </a:lnTo>
                <a:lnTo>
                  <a:pt x="645994" y="31467"/>
                </a:lnTo>
                <a:lnTo>
                  <a:pt x="601790" y="44909"/>
                </a:lnTo>
                <a:lnTo>
                  <a:pt x="558602" y="60578"/>
                </a:lnTo>
                <a:lnTo>
                  <a:pt x="516496" y="78406"/>
                </a:lnTo>
                <a:lnTo>
                  <a:pt x="475541" y="98325"/>
                </a:lnTo>
                <a:lnTo>
                  <a:pt x="435803" y="120270"/>
                </a:lnTo>
                <a:lnTo>
                  <a:pt x="397350" y="144172"/>
                </a:lnTo>
                <a:lnTo>
                  <a:pt x="360247" y="169965"/>
                </a:lnTo>
                <a:lnTo>
                  <a:pt x="324564" y="197580"/>
                </a:lnTo>
                <a:lnTo>
                  <a:pt x="290366" y="226952"/>
                </a:lnTo>
                <a:lnTo>
                  <a:pt x="257721" y="258013"/>
                </a:lnTo>
                <a:lnTo>
                  <a:pt x="226695" y="290695"/>
                </a:lnTo>
                <a:lnTo>
                  <a:pt x="197357" y="324932"/>
                </a:lnTo>
                <a:lnTo>
                  <a:pt x="169772" y="360656"/>
                </a:lnTo>
                <a:lnTo>
                  <a:pt x="144009" y="397801"/>
                </a:lnTo>
                <a:lnTo>
                  <a:pt x="120134" y="436298"/>
                </a:lnTo>
                <a:lnTo>
                  <a:pt x="98214" y="476081"/>
                </a:lnTo>
                <a:lnTo>
                  <a:pt x="78317" y="517083"/>
                </a:lnTo>
                <a:lnTo>
                  <a:pt x="60509" y="559237"/>
                </a:lnTo>
                <a:lnTo>
                  <a:pt x="44858" y="602474"/>
                </a:lnTo>
                <a:lnTo>
                  <a:pt x="31431" y="646729"/>
                </a:lnTo>
                <a:lnTo>
                  <a:pt x="20295" y="691934"/>
                </a:lnTo>
                <a:lnTo>
                  <a:pt x="11516" y="738022"/>
                </a:lnTo>
                <a:lnTo>
                  <a:pt x="5163" y="784925"/>
                </a:lnTo>
                <a:lnTo>
                  <a:pt x="1301" y="832577"/>
                </a:lnTo>
                <a:lnTo>
                  <a:pt x="0" y="880910"/>
                </a:lnTo>
                <a:lnTo>
                  <a:pt x="1301" y="929243"/>
                </a:lnTo>
                <a:lnTo>
                  <a:pt x="5163" y="976894"/>
                </a:lnTo>
                <a:lnTo>
                  <a:pt x="11516" y="1023797"/>
                </a:lnTo>
                <a:lnTo>
                  <a:pt x="20295" y="1069885"/>
                </a:lnTo>
                <a:lnTo>
                  <a:pt x="31431" y="1115090"/>
                </a:lnTo>
                <a:lnTo>
                  <a:pt x="44858" y="1159345"/>
                </a:lnTo>
                <a:lnTo>
                  <a:pt x="60509" y="1202582"/>
                </a:lnTo>
                <a:lnTo>
                  <a:pt x="78317" y="1244736"/>
                </a:lnTo>
                <a:lnTo>
                  <a:pt x="98214" y="1285738"/>
                </a:lnTo>
                <a:lnTo>
                  <a:pt x="120134" y="1325521"/>
                </a:lnTo>
                <a:lnTo>
                  <a:pt x="144009" y="1364019"/>
                </a:lnTo>
                <a:lnTo>
                  <a:pt x="169772" y="1401163"/>
                </a:lnTo>
                <a:lnTo>
                  <a:pt x="197357" y="1436887"/>
                </a:lnTo>
                <a:lnTo>
                  <a:pt x="226695" y="1471124"/>
                </a:lnTo>
                <a:lnTo>
                  <a:pt x="257721" y="1503807"/>
                </a:lnTo>
                <a:lnTo>
                  <a:pt x="290366" y="1534867"/>
                </a:lnTo>
                <a:lnTo>
                  <a:pt x="324564" y="1564239"/>
                </a:lnTo>
                <a:lnTo>
                  <a:pt x="360247" y="1591855"/>
                </a:lnTo>
                <a:lnTo>
                  <a:pt x="397350" y="1617647"/>
                </a:lnTo>
                <a:lnTo>
                  <a:pt x="435803" y="1641549"/>
                </a:lnTo>
                <a:lnTo>
                  <a:pt x="475541" y="1663494"/>
                </a:lnTo>
                <a:lnTo>
                  <a:pt x="516496" y="1683414"/>
                </a:lnTo>
                <a:lnTo>
                  <a:pt x="558602" y="1701241"/>
                </a:lnTo>
                <a:lnTo>
                  <a:pt x="601790" y="1716910"/>
                </a:lnTo>
                <a:lnTo>
                  <a:pt x="645994" y="1730353"/>
                </a:lnTo>
                <a:lnTo>
                  <a:pt x="691148" y="1741502"/>
                </a:lnTo>
                <a:lnTo>
                  <a:pt x="737182" y="1750290"/>
                </a:lnTo>
                <a:lnTo>
                  <a:pt x="784032" y="1756651"/>
                </a:lnTo>
                <a:lnTo>
                  <a:pt x="831629" y="1760516"/>
                </a:lnTo>
                <a:lnTo>
                  <a:pt x="879906" y="1761820"/>
                </a:lnTo>
                <a:close/>
              </a:path>
            </a:pathLst>
          </a:custGeom>
          <a:ln w="12700">
            <a:solidFill>
              <a:srgbClr val="00AEEF"/>
            </a:solidFill>
          </a:ln>
        </p:spPr>
        <p:txBody>
          <a:bodyPr wrap="square" lIns="0" tIns="0" rIns="0" bIns="0" rtlCol="0"/>
          <a:lstStyle/>
          <a:p>
            <a:endParaRPr/>
          </a:p>
        </p:txBody>
      </p:sp>
      <p:sp>
        <p:nvSpPr>
          <p:cNvPr id="15" name="object 11">
            <a:extLst>
              <a:ext uri="{FF2B5EF4-FFF2-40B4-BE49-F238E27FC236}">
                <a16:creationId xmlns:a16="http://schemas.microsoft.com/office/drawing/2014/main" id="{D71E919F-2065-4C3C-AF8C-207B8716450B}"/>
              </a:ext>
            </a:extLst>
          </p:cNvPr>
          <p:cNvSpPr txBox="1"/>
          <p:nvPr/>
        </p:nvSpPr>
        <p:spPr>
          <a:xfrm>
            <a:off x="3738245" y="3653450"/>
            <a:ext cx="1959232" cy="1654043"/>
          </a:xfrm>
          <a:prstGeom prst="rect">
            <a:avLst/>
          </a:prstGeom>
        </p:spPr>
        <p:txBody>
          <a:bodyPr vert="horz" wrap="square" lIns="0" tIns="13335" rIns="0" bIns="0" rtlCol="0">
            <a:spAutoFit/>
          </a:bodyPr>
          <a:lstStyle/>
          <a:p>
            <a:pPr algn="ctr">
              <a:spcAft>
                <a:spcPts val="400"/>
              </a:spcAft>
            </a:pPr>
            <a:r>
              <a:rPr sz="3200" dirty="0">
                <a:solidFill>
                  <a:srgbClr val="00AEEF"/>
                </a:solidFill>
                <a:latin typeface="Arial Nova" panose="020B0504020202020204" pitchFamily="34" charset="0"/>
                <a:cs typeface="Arial"/>
              </a:rPr>
              <a:t>1</a:t>
            </a:r>
            <a:r>
              <a:rPr lang="en-GB" sz="3200" dirty="0">
                <a:solidFill>
                  <a:srgbClr val="00AEEF"/>
                </a:solidFill>
                <a:latin typeface="Arial Nova" panose="020B0504020202020204" pitchFamily="34" charset="0"/>
                <a:cs typeface="Arial"/>
              </a:rPr>
              <a:t> </a:t>
            </a:r>
            <a:r>
              <a:rPr sz="3200" dirty="0">
                <a:solidFill>
                  <a:srgbClr val="00AEEF"/>
                </a:solidFill>
                <a:latin typeface="Arial Nova" panose="020B0504020202020204" pitchFamily="34" charset="0"/>
                <a:cs typeface="Arial"/>
              </a:rPr>
              <a:t>in</a:t>
            </a:r>
            <a:r>
              <a:rPr lang="en-GB" sz="3200" spc="-35" dirty="0">
                <a:solidFill>
                  <a:srgbClr val="00AEEF"/>
                </a:solidFill>
                <a:latin typeface="Arial Nova" panose="020B0504020202020204" pitchFamily="34" charset="0"/>
                <a:cs typeface="Arial"/>
              </a:rPr>
              <a:t> </a:t>
            </a:r>
            <a:r>
              <a:rPr sz="3200" dirty="0">
                <a:solidFill>
                  <a:srgbClr val="00AEEF"/>
                </a:solidFill>
                <a:latin typeface="Arial Nova" panose="020B0504020202020204" pitchFamily="34" charset="0"/>
                <a:cs typeface="Arial"/>
              </a:rPr>
              <a:t>5</a:t>
            </a:r>
            <a:endParaRPr sz="3200" dirty="0">
              <a:latin typeface="Arial Nova" panose="020B0504020202020204" pitchFamily="34" charset="0"/>
              <a:cs typeface="Arial"/>
            </a:endParaRPr>
          </a:p>
          <a:p>
            <a:pPr algn="ctr">
              <a:lnSpc>
                <a:spcPts val="1625"/>
              </a:lnSpc>
            </a:pPr>
            <a:r>
              <a:rPr sz="1867" dirty="0">
                <a:solidFill>
                  <a:srgbClr val="00AEEF"/>
                </a:solidFill>
                <a:latin typeface="Arial Nova Light" panose="020B0304020202020204" pitchFamily="34" charset="0"/>
                <a:cs typeface="Arial"/>
              </a:rPr>
              <a:t>employees</a:t>
            </a:r>
            <a:r>
              <a:rPr sz="1867" spc="-35" dirty="0">
                <a:solidFill>
                  <a:srgbClr val="00AEEF"/>
                </a:solidFill>
                <a:latin typeface="Arial Nova Light" panose="020B0304020202020204" pitchFamily="34" charset="0"/>
                <a:cs typeface="Arial"/>
              </a:rPr>
              <a:t> </a:t>
            </a:r>
            <a:r>
              <a:rPr sz="1867" dirty="0">
                <a:solidFill>
                  <a:srgbClr val="00AEEF"/>
                </a:solidFill>
                <a:latin typeface="Arial Nova Light" panose="020B0304020202020204" pitchFamily="34" charset="0"/>
                <a:cs typeface="Arial"/>
              </a:rPr>
              <a:t>report</a:t>
            </a:r>
            <a:endParaRPr sz="1867" dirty="0">
              <a:latin typeface="Arial Nova Light" panose="020B0304020202020204" pitchFamily="34" charset="0"/>
              <a:cs typeface="Arial"/>
            </a:endParaRPr>
          </a:p>
          <a:p>
            <a:pPr marL="37463" marR="30478" algn="ctr">
              <a:lnSpc>
                <a:spcPct val="106400"/>
              </a:lnSpc>
            </a:pPr>
            <a:r>
              <a:rPr sz="1867" dirty="0">
                <a:solidFill>
                  <a:srgbClr val="00AEEF"/>
                </a:solidFill>
                <a:latin typeface="Arial Nova Light" panose="020B0304020202020204" pitchFamily="34" charset="0"/>
                <a:cs typeface="Arial"/>
              </a:rPr>
              <a:t>that </a:t>
            </a:r>
            <a:r>
              <a:rPr sz="1867" spc="5" dirty="0">
                <a:solidFill>
                  <a:srgbClr val="00AEEF"/>
                </a:solidFill>
                <a:latin typeface="Arial Nova Light" panose="020B0304020202020204" pitchFamily="34" charset="0"/>
                <a:cs typeface="Arial"/>
              </a:rPr>
              <a:t>they </a:t>
            </a:r>
            <a:r>
              <a:rPr sz="1867" dirty="0">
                <a:solidFill>
                  <a:srgbClr val="00AEEF"/>
                </a:solidFill>
                <a:latin typeface="Arial Nova Light" panose="020B0304020202020204" pitchFamily="34" charset="0"/>
                <a:cs typeface="Arial"/>
              </a:rPr>
              <a:t>are</a:t>
            </a:r>
            <a:r>
              <a:rPr sz="1867" spc="-60" dirty="0">
                <a:solidFill>
                  <a:srgbClr val="00AEEF"/>
                </a:solidFill>
                <a:latin typeface="Arial Nova Light" panose="020B0304020202020204" pitchFamily="34" charset="0"/>
                <a:cs typeface="Arial"/>
              </a:rPr>
              <a:t> </a:t>
            </a:r>
            <a:r>
              <a:rPr sz="1867" dirty="0">
                <a:solidFill>
                  <a:srgbClr val="00AEEF"/>
                </a:solidFill>
                <a:latin typeface="Arial Nova Light" panose="020B0304020202020204" pitchFamily="34" charset="0"/>
                <a:cs typeface="Arial"/>
              </a:rPr>
              <a:t>“just  about </a:t>
            </a:r>
            <a:r>
              <a:rPr sz="1867" spc="5" dirty="0">
                <a:solidFill>
                  <a:srgbClr val="00AEEF"/>
                </a:solidFill>
                <a:latin typeface="Arial Nova Light" panose="020B0304020202020204" pitchFamily="34" charset="0"/>
                <a:cs typeface="Arial"/>
              </a:rPr>
              <a:t>managing”  financially</a:t>
            </a:r>
            <a:r>
              <a:rPr lang="en-GB" sz="1867" spc="7" baseline="31250" dirty="0">
                <a:solidFill>
                  <a:srgbClr val="00AEEF"/>
                </a:solidFill>
                <a:latin typeface="Arial Nova Light" panose="020B0304020202020204" pitchFamily="34" charset="0"/>
                <a:cs typeface="Arial"/>
              </a:rPr>
              <a:t>2</a:t>
            </a:r>
            <a:endParaRPr sz="1867" baseline="31250" dirty="0">
              <a:latin typeface="Arial Nova Light" panose="020B0304020202020204" pitchFamily="34" charset="0"/>
              <a:cs typeface="Arial"/>
            </a:endParaRPr>
          </a:p>
        </p:txBody>
      </p:sp>
      <p:sp>
        <p:nvSpPr>
          <p:cNvPr id="16" name="object 12">
            <a:extLst>
              <a:ext uri="{FF2B5EF4-FFF2-40B4-BE49-F238E27FC236}">
                <a16:creationId xmlns:a16="http://schemas.microsoft.com/office/drawing/2014/main" id="{59E9358A-E28A-401F-A7B4-1F25889B08F5}"/>
              </a:ext>
            </a:extLst>
          </p:cNvPr>
          <p:cNvSpPr/>
          <p:nvPr/>
        </p:nvSpPr>
        <p:spPr>
          <a:xfrm>
            <a:off x="677896" y="2356019"/>
            <a:ext cx="2640000" cy="2640000"/>
          </a:xfrm>
          <a:custGeom>
            <a:avLst/>
            <a:gdLst/>
            <a:ahLst/>
            <a:cxnLst/>
            <a:rect l="l" t="t" r="r" b="b"/>
            <a:pathLst>
              <a:path w="2377440" h="2380615">
                <a:moveTo>
                  <a:pt x="1188681" y="2380056"/>
                </a:moveTo>
                <a:lnTo>
                  <a:pt x="1236489" y="2379111"/>
                </a:lnTo>
                <a:lnTo>
                  <a:pt x="1283818" y="2376300"/>
                </a:lnTo>
                <a:lnTo>
                  <a:pt x="1330632" y="2371658"/>
                </a:lnTo>
                <a:lnTo>
                  <a:pt x="1376896" y="2365221"/>
                </a:lnTo>
                <a:lnTo>
                  <a:pt x="1422575" y="2357025"/>
                </a:lnTo>
                <a:lnTo>
                  <a:pt x="1467632" y="2347105"/>
                </a:lnTo>
                <a:lnTo>
                  <a:pt x="1512032" y="2335496"/>
                </a:lnTo>
                <a:lnTo>
                  <a:pt x="1555740" y="2322235"/>
                </a:lnTo>
                <a:lnTo>
                  <a:pt x="1598721" y="2307356"/>
                </a:lnTo>
                <a:lnTo>
                  <a:pt x="1640938" y="2290896"/>
                </a:lnTo>
                <a:lnTo>
                  <a:pt x="1682357" y="2272889"/>
                </a:lnTo>
                <a:lnTo>
                  <a:pt x="1722941" y="2253372"/>
                </a:lnTo>
                <a:lnTo>
                  <a:pt x="1762655" y="2232380"/>
                </a:lnTo>
                <a:lnTo>
                  <a:pt x="1801464" y="2209948"/>
                </a:lnTo>
                <a:lnTo>
                  <a:pt x="1839333" y="2186112"/>
                </a:lnTo>
                <a:lnTo>
                  <a:pt x="1876225" y="2160907"/>
                </a:lnTo>
                <a:lnTo>
                  <a:pt x="1912105" y="2134370"/>
                </a:lnTo>
                <a:lnTo>
                  <a:pt x="1946938" y="2106535"/>
                </a:lnTo>
                <a:lnTo>
                  <a:pt x="1980688" y="2077439"/>
                </a:lnTo>
                <a:lnTo>
                  <a:pt x="2013320" y="2047116"/>
                </a:lnTo>
                <a:lnTo>
                  <a:pt x="2044798" y="2015602"/>
                </a:lnTo>
                <a:lnTo>
                  <a:pt x="2075087" y="1982934"/>
                </a:lnTo>
                <a:lnTo>
                  <a:pt x="2104150" y="1949145"/>
                </a:lnTo>
                <a:lnTo>
                  <a:pt x="2131954" y="1914273"/>
                </a:lnTo>
                <a:lnTo>
                  <a:pt x="2158461" y="1878352"/>
                </a:lnTo>
                <a:lnTo>
                  <a:pt x="2183637" y="1841418"/>
                </a:lnTo>
                <a:lnTo>
                  <a:pt x="2207446" y="1803507"/>
                </a:lnTo>
                <a:lnTo>
                  <a:pt x="2229853" y="1764654"/>
                </a:lnTo>
                <a:lnTo>
                  <a:pt x="2250822" y="1724895"/>
                </a:lnTo>
                <a:lnTo>
                  <a:pt x="2270317" y="1684264"/>
                </a:lnTo>
                <a:lnTo>
                  <a:pt x="2288304" y="1642799"/>
                </a:lnTo>
                <a:lnTo>
                  <a:pt x="2304746" y="1600534"/>
                </a:lnTo>
                <a:lnTo>
                  <a:pt x="2319608" y="1557505"/>
                </a:lnTo>
                <a:lnTo>
                  <a:pt x="2332854" y="1513747"/>
                </a:lnTo>
                <a:lnTo>
                  <a:pt x="2344450" y="1469296"/>
                </a:lnTo>
                <a:lnTo>
                  <a:pt x="2354359" y="1424187"/>
                </a:lnTo>
                <a:lnTo>
                  <a:pt x="2362546" y="1378457"/>
                </a:lnTo>
                <a:lnTo>
                  <a:pt x="2368975" y="1332140"/>
                </a:lnTo>
                <a:lnTo>
                  <a:pt x="2373612" y="1285273"/>
                </a:lnTo>
                <a:lnTo>
                  <a:pt x="2376419" y="1237890"/>
                </a:lnTo>
                <a:lnTo>
                  <a:pt x="2377363" y="1190028"/>
                </a:lnTo>
                <a:lnTo>
                  <a:pt x="2376419" y="1142165"/>
                </a:lnTo>
                <a:lnTo>
                  <a:pt x="2373612" y="1094782"/>
                </a:lnTo>
                <a:lnTo>
                  <a:pt x="2368975" y="1047915"/>
                </a:lnTo>
                <a:lnTo>
                  <a:pt x="2362546" y="1001598"/>
                </a:lnTo>
                <a:lnTo>
                  <a:pt x="2354359" y="955868"/>
                </a:lnTo>
                <a:lnTo>
                  <a:pt x="2344450" y="910759"/>
                </a:lnTo>
                <a:lnTo>
                  <a:pt x="2332854" y="866309"/>
                </a:lnTo>
                <a:lnTo>
                  <a:pt x="2319608" y="822551"/>
                </a:lnTo>
                <a:lnTo>
                  <a:pt x="2304746" y="779521"/>
                </a:lnTo>
                <a:lnTo>
                  <a:pt x="2288304" y="737256"/>
                </a:lnTo>
                <a:lnTo>
                  <a:pt x="2270317" y="695791"/>
                </a:lnTo>
                <a:lnTo>
                  <a:pt x="2250822" y="655161"/>
                </a:lnTo>
                <a:lnTo>
                  <a:pt x="2229853" y="615401"/>
                </a:lnTo>
                <a:lnTo>
                  <a:pt x="2207446" y="576548"/>
                </a:lnTo>
                <a:lnTo>
                  <a:pt x="2183637" y="538637"/>
                </a:lnTo>
                <a:lnTo>
                  <a:pt x="2158461" y="501703"/>
                </a:lnTo>
                <a:lnTo>
                  <a:pt x="2131954" y="465782"/>
                </a:lnTo>
                <a:lnTo>
                  <a:pt x="2104150" y="430910"/>
                </a:lnTo>
                <a:lnTo>
                  <a:pt x="2075087" y="397121"/>
                </a:lnTo>
                <a:lnTo>
                  <a:pt x="2044798" y="364453"/>
                </a:lnTo>
                <a:lnTo>
                  <a:pt x="2013320" y="332939"/>
                </a:lnTo>
                <a:lnTo>
                  <a:pt x="1980688" y="302617"/>
                </a:lnTo>
                <a:lnTo>
                  <a:pt x="1946938" y="273520"/>
                </a:lnTo>
                <a:lnTo>
                  <a:pt x="1912105" y="245685"/>
                </a:lnTo>
                <a:lnTo>
                  <a:pt x="1876225" y="219148"/>
                </a:lnTo>
                <a:lnTo>
                  <a:pt x="1839333" y="193944"/>
                </a:lnTo>
                <a:lnTo>
                  <a:pt x="1801464" y="170108"/>
                </a:lnTo>
                <a:lnTo>
                  <a:pt x="1762655" y="147676"/>
                </a:lnTo>
                <a:lnTo>
                  <a:pt x="1722941" y="126683"/>
                </a:lnTo>
                <a:lnTo>
                  <a:pt x="1682357" y="107166"/>
                </a:lnTo>
                <a:lnTo>
                  <a:pt x="1640938" y="89159"/>
                </a:lnTo>
                <a:lnTo>
                  <a:pt x="1598721" y="72699"/>
                </a:lnTo>
                <a:lnTo>
                  <a:pt x="1555740" y="57820"/>
                </a:lnTo>
                <a:lnTo>
                  <a:pt x="1512032" y="44559"/>
                </a:lnTo>
                <a:lnTo>
                  <a:pt x="1467632" y="32950"/>
                </a:lnTo>
                <a:lnTo>
                  <a:pt x="1422575" y="23030"/>
                </a:lnTo>
                <a:lnTo>
                  <a:pt x="1376896" y="14834"/>
                </a:lnTo>
                <a:lnTo>
                  <a:pt x="1330632" y="8397"/>
                </a:lnTo>
                <a:lnTo>
                  <a:pt x="1283818" y="3755"/>
                </a:lnTo>
                <a:lnTo>
                  <a:pt x="1236489" y="944"/>
                </a:lnTo>
                <a:lnTo>
                  <a:pt x="1188681" y="0"/>
                </a:lnTo>
                <a:lnTo>
                  <a:pt x="1140873" y="944"/>
                </a:lnTo>
                <a:lnTo>
                  <a:pt x="1093545" y="3755"/>
                </a:lnTo>
                <a:lnTo>
                  <a:pt x="1046730" y="8397"/>
                </a:lnTo>
                <a:lnTo>
                  <a:pt x="1000466" y="14834"/>
                </a:lnTo>
                <a:lnTo>
                  <a:pt x="954788" y="23030"/>
                </a:lnTo>
                <a:lnTo>
                  <a:pt x="909731" y="32950"/>
                </a:lnTo>
                <a:lnTo>
                  <a:pt x="865331" y="44559"/>
                </a:lnTo>
                <a:lnTo>
                  <a:pt x="821622" y="57820"/>
                </a:lnTo>
                <a:lnTo>
                  <a:pt x="778642" y="72699"/>
                </a:lnTo>
                <a:lnTo>
                  <a:pt x="736425" y="89159"/>
                </a:lnTo>
                <a:lnTo>
                  <a:pt x="695006" y="107166"/>
                </a:lnTo>
                <a:lnTo>
                  <a:pt x="654422" y="126683"/>
                </a:lnTo>
                <a:lnTo>
                  <a:pt x="614708" y="147676"/>
                </a:lnTo>
                <a:lnTo>
                  <a:pt x="575898" y="170108"/>
                </a:lnTo>
                <a:lnTo>
                  <a:pt x="538030" y="193944"/>
                </a:lnTo>
                <a:lnTo>
                  <a:pt x="501138" y="219148"/>
                </a:lnTo>
                <a:lnTo>
                  <a:pt x="465258" y="245685"/>
                </a:lnTo>
                <a:lnTo>
                  <a:pt x="430425" y="273520"/>
                </a:lnTo>
                <a:lnTo>
                  <a:pt x="396675" y="302617"/>
                </a:lnTo>
                <a:lnTo>
                  <a:pt x="364043" y="332939"/>
                </a:lnTo>
                <a:lnTo>
                  <a:pt x="332565" y="364453"/>
                </a:lnTo>
                <a:lnTo>
                  <a:pt x="302276" y="397121"/>
                </a:lnTo>
                <a:lnTo>
                  <a:pt x="273212" y="430910"/>
                </a:lnTo>
                <a:lnTo>
                  <a:pt x="245409" y="465782"/>
                </a:lnTo>
                <a:lnTo>
                  <a:pt x="218902" y="501703"/>
                </a:lnTo>
                <a:lnTo>
                  <a:pt x="193726" y="538637"/>
                </a:lnTo>
                <a:lnTo>
                  <a:pt x="169916" y="576548"/>
                </a:lnTo>
                <a:lnTo>
                  <a:pt x="147510" y="615401"/>
                </a:lnTo>
                <a:lnTo>
                  <a:pt x="126541" y="655161"/>
                </a:lnTo>
                <a:lnTo>
                  <a:pt x="107046" y="695791"/>
                </a:lnTo>
                <a:lnTo>
                  <a:pt x="89059" y="737256"/>
                </a:lnTo>
                <a:lnTo>
                  <a:pt x="72617" y="779521"/>
                </a:lnTo>
                <a:lnTo>
                  <a:pt x="57755" y="822551"/>
                </a:lnTo>
                <a:lnTo>
                  <a:pt x="44509" y="866309"/>
                </a:lnTo>
                <a:lnTo>
                  <a:pt x="32913" y="910759"/>
                </a:lnTo>
                <a:lnTo>
                  <a:pt x="23004" y="955868"/>
                </a:lnTo>
                <a:lnTo>
                  <a:pt x="14817" y="1001598"/>
                </a:lnTo>
                <a:lnTo>
                  <a:pt x="8388" y="1047915"/>
                </a:lnTo>
                <a:lnTo>
                  <a:pt x="3751" y="1094782"/>
                </a:lnTo>
                <a:lnTo>
                  <a:pt x="943" y="1142165"/>
                </a:lnTo>
                <a:lnTo>
                  <a:pt x="0" y="1190028"/>
                </a:lnTo>
                <a:lnTo>
                  <a:pt x="943" y="1237890"/>
                </a:lnTo>
                <a:lnTo>
                  <a:pt x="3751" y="1285273"/>
                </a:lnTo>
                <a:lnTo>
                  <a:pt x="8388" y="1332140"/>
                </a:lnTo>
                <a:lnTo>
                  <a:pt x="14817" y="1378457"/>
                </a:lnTo>
                <a:lnTo>
                  <a:pt x="23004" y="1424187"/>
                </a:lnTo>
                <a:lnTo>
                  <a:pt x="32913" y="1469296"/>
                </a:lnTo>
                <a:lnTo>
                  <a:pt x="44509" y="1513747"/>
                </a:lnTo>
                <a:lnTo>
                  <a:pt x="57755" y="1557505"/>
                </a:lnTo>
                <a:lnTo>
                  <a:pt x="72617" y="1600534"/>
                </a:lnTo>
                <a:lnTo>
                  <a:pt x="89059" y="1642799"/>
                </a:lnTo>
                <a:lnTo>
                  <a:pt x="107046" y="1684264"/>
                </a:lnTo>
                <a:lnTo>
                  <a:pt x="126541" y="1724895"/>
                </a:lnTo>
                <a:lnTo>
                  <a:pt x="147510" y="1764654"/>
                </a:lnTo>
                <a:lnTo>
                  <a:pt x="169916" y="1803507"/>
                </a:lnTo>
                <a:lnTo>
                  <a:pt x="193726" y="1841418"/>
                </a:lnTo>
                <a:lnTo>
                  <a:pt x="218902" y="1878352"/>
                </a:lnTo>
                <a:lnTo>
                  <a:pt x="245409" y="1914273"/>
                </a:lnTo>
                <a:lnTo>
                  <a:pt x="273212" y="1949145"/>
                </a:lnTo>
                <a:lnTo>
                  <a:pt x="302276" y="1982934"/>
                </a:lnTo>
                <a:lnTo>
                  <a:pt x="332565" y="2015602"/>
                </a:lnTo>
                <a:lnTo>
                  <a:pt x="364043" y="2047116"/>
                </a:lnTo>
                <a:lnTo>
                  <a:pt x="396675" y="2077439"/>
                </a:lnTo>
                <a:lnTo>
                  <a:pt x="430425" y="2106535"/>
                </a:lnTo>
                <a:lnTo>
                  <a:pt x="465258" y="2134370"/>
                </a:lnTo>
                <a:lnTo>
                  <a:pt x="501138" y="2160907"/>
                </a:lnTo>
                <a:lnTo>
                  <a:pt x="538030" y="2186112"/>
                </a:lnTo>
                <a:lnTo>
                  <a:pt x="575898" y="2209948"/>
                </a:lnTo>
                <a:lnTo>
                  <a:pt x="614708" y="2232380"/>
                </a:lnTo>
                <a:lnTo>
                  <a:pt x="654422" y="2253372"/>
                </a:lnTo>
                <a:lnTo>
                  <a:pt x="695006" y="2272889"/>
                </a:lnTo>
                <a:lnTo>
                  <a:pt x="736425" y="2290896"/>
                </a:lnTo>
                <a:lnTo>
                  <a:pt x="778642" y="2307356"/>
                </a:lnTo>
                <a:lnTo>
                  <a:pt x="821622" y="2322235"/>
                </a:lnTo>
                <a:lnTo>
                  <a:pt x="865331" y="2335496"/>
                </a:lnTo>
                <a:lnTo>
                  <a:pt x="909731" y="2347105"/>
                </a:lnTo>
                <a:lnTo>
                  <a:pt x="954788" y="2357025"/>
                </a:lnTo>
                <a:lnTo>
                  <a:pt x="1000466" y="2365221"/>
                </a:lnTo>
                <a:lnTo>
                  <a:pt x="1046730" y="2371658"/>
                </a:lnTo>
                <a:lnTo>
                  <a:pt x="1093545" y="2376300"/>
                </a:lnTo>
                <a:lnTo>
                  <a:pt x="1140873" y="2379111"/>
                </a:lnTo>
                <a:lnTo>
                  <a:pt x="1188681" y="2380056"/>
                </a:lnTo>
                <a:close/>
              </a:path>
            </a:pathLst>
          </a:custGeom>
          <a:ln w="12700">
            <a:solidFill>
              <a:srgbClr val="F58345"/>
            </a:solidFill>
          </a:ln>
        </p:spPr>
        <p:txBody>
          <a:bodyPr wrap="square" lIns="0" tIns="0" rIns="0" bIns="0" rtlCol="0"/>
          <a:lstStyle/>
          <a:p>
            <a:endParaRPr/>
          </a:p>
        </p:txBody>
      </p:sp>
      <p:sp>
        <p:nvSpPr>
          <p:cNvPr id="20" name="object 13">
            <a:extLst>
              <a:ext uri="{FF2B5EF4-FFF2-40B4-BE49-F238E27FC236}">
                <a16:creationId xmlns:a16="http://schemas.microsoft.com/office/drawing/2014/main" id="{81D6CC5E-B23A-4524-A082-6FF00F0DE246}"/>
              </a:ext>
            </a:extLst>
          </p:cNvPr>
          <p:cNvSpPr txBox="1"/>
          <p:nvPr/>
        </p:nvSpPr>
        <p:spPr>
          <a:xfrm>
            <a:off x="1018459" y="2584280"/>
            <a:ext cx="1968047" cy="1859933"/>
          </a:xfrm>
          <a:prstGeom prst="rect">
            <a:avLst/>
          </a:prstGeom>
        </p:spPr>
        <p:txBody>
          <a:bodyPr vert="horz" wrap="square" lIns="0" tIns="13335" rIns="0" bIns="0" rtlCol="0">
            <a:spAutoFit/>
          </a:bodyPr>
          <a:lstStyle/>
          <a:p>
            <a:pPr algn="ctr"/>
            <a:r>
              <a:rPr lang="en-GB" sz="3467">
                <a:solidFill>
                  <a:srgbClr val="F58345"/>
                </a:solidFill>
                <a:latin typeface="Arial Nova" panose="020B0504020202020204" pitchFamily="34" charset="0"/>
                <a:cs typeface="Arial"/>
              </a:rPr>
              <a:t>94%</a:t>
            </a:r>
            <a:endParaRPr sz="3467">
              <a:latin typeface="Arial Nova" panose="020B0504020202020204" pitchFamily="34" charset="0"/>
              <a:cs typeface="Arial"/>
            </a:endParaRPr>
          </a:p>
          <a:p>
            <a:pPr algn="ctr"/>
            <a:r>
              <a:rPr lang="en-GB" sz="2133">
                <a:solidFill>
                  <a:srgbClr val="F58345"/>
                </a:solidFill>
                <a:latin typeface="Arial Nova Light" panose="020B0304020202020204" pitchFamily="34" charset="0"/>
                <a:cs typeface="Arial"/>
              </a:rPr>
              <a:t>stated that their finances caused them some degree of stress</a:t>
            </a:r>
            <a:r>
              <a:rPr lang="en-GB" sz="2133" spc="7" baseline="30864">
                <a:solidFill>
                  <a:srgbClr val="F07F3C"/>
                </a:solidFill>
                <a:latin typeface="Arial Nova Light" panose="020B0304020202020204" pitchFamily="34" charset="0"/>
                <a:cs typeface="Arial"/>
              </a:rPr>
              <a:t>1</a:t>
            </a:r>
            <a:endParaRPr sz="2133" baseline="31250">
              <a:solidFill>
                <a:srgbClr val="F07F3C"/>
              </a:solidFill>
              <a:latin typeface="Arial Nova Light" panose="020B0304020202020204" pitchFamily="34" charset="0"/>
              <a:cs typeface="Arial"/>
            </a:endParaRPr>
          </a:p>
        </p:txBody>
      </p:sp>
      <p:sp>
        <p:nvSpPr>
          <p:cNvPr id="21" name="object 15">
            <a:extLst>
              <a:ext uri="{FF2B5EF4-FFF2-40B4-BE49-F238E27FC236}">
                <a16:creationId xmlns:a16="http://schemas.microsoft.com/office/drawing/2014/main" id="{DA63B8AA-2B7B-4C12-B389-E1574C3C9E7D}"/>
              </a:ext>
            </a:extLst>
          </p:cNvPr>
          <p:cNvSpPr txBox="1"/>
          <p:nvPr/>
        </p:nvSpPr>
        <p:spPr>
          <a:xfrm>
            <a:off x="442538" y="1398250"/>
            <a:ext cx="3923900" cy="631194"/>
          </a:xfrm>
          <a:prstGeom prst="rect">
            <a:avLst/>
          </a:prstGeom>
        </p:spPr>
        <p:txBody>
          <a:bodyPr vert="horz" wrap="square" lIns="0" tIns="68576" rIns="0" bIns="0" rtlCol="0">
            <a:spAutoFit/>
          </a:bodyPr>
          <a:lstStyle/>
          <a:p>
            <a:pPr marL="12700" marR="35558">
              <a:lnSpc>
                <a:spcPct val="83200"/>
              </a:lnSpc>
              <a:spcBef>
                <a:spcPts val="540"/>
              </a:spcBef>
            </a:pPr>
            <a:r>
              <a:rPr lang="en-GB" sz="2200" dirty="0">
                <a:solidFill>
                  <a:srgbClr val="00AEEF"/>
                </a:solidFill>
                <a:latin typeface="Arial Nova Light" panose="020B0304020202020204" pitchFamily="34" charset="0"/>
                <a:cs typeface="Times New Roman"/>
              </a:rPr>
              <a:t>According to recent surveys of UK-based employees…</a:t>
            </a:r>
            <a:endParaRPr lang="en-GB" sz="2100" dirty="0">
              <a:latin typeface="Arial Nova Light" panose="020B0304020202020204" pitchFamily="34" charset="0"/>
              <a:cs typeface="Times New Roman"/>
            </a:endParaRPr>
          </a:p>
        </p:txBody>
      </p:sp>
      <p:sp>
        <p:nvSpPr>
          <p:cNvPr id="22" name="object 6">
            <a:extLst>
              <a:ext uri="{FF2B5EF4-FFF2-40B4-BE49-F238E27FC236}">
                <a16:creationId xmlns:a16="http://schemas.microsoft.com/office/drawing/2014/main" id="{29162D9C-2E7A-4B7C-977E-9392DCEF6F75}"/>
              </a:ext>
            </a:extLst>
          </p:cNvPr>
          <p:cNvSpPr/>
          <p:nvPr/>
        </p:nvSpPr>
        <p:spPr>
          <a:xfrm>
            <a:off x="8402612" y="1676279"/>
            <a:ext cx="2451321" cy="2333263"/>
          </a:xfrm>
          <a:custGeom>
            <a:avLst/>
            <a:gdLst/>
            <a:ahLst/>
            <a:cxnLst/>
            <a:rect l="l" t="t" r="r" b="b"/>
            <a:pathLst>
              <a:path w="1649729" h="1650364">
                <a:moveTo>
                  <a:pt x="824674" y="1650301"/>
                </a:moveTo>
                <a:lnTo>
                  <a:pt x="873130" y="1648900"/>
                </a:lnTo>
                <a:lnTo>
                  <a:pt x="920849" y="1644750"/>
                </a:lnTo>
                <a:lnTo>
                  <a:pt x="967754" y="1637927"/>
                </a:lnTo>
                <a:lnTo>
                  <a:pt x="1013766" y="1628508"/>
                </a:lnTo>
                <a:lnTo>
                  <a:pt x="1058809" y="1616572"/>
                </a:lnTo>
                <a:lnTo>
                  <a:pt x="1102805" y="1602196"/>
                </a:lnTo>
                <a:lnTo>
                  <a:pt x="1145677" y="1585457"/>
                </a:lnTo>
                <a:lnTo>
                  <a:pt x="1187347" y="1566432"/>
                </a:lnTo>
                <a:lnTo>
                  <a:pt x="1227739" y="1545199"/>
                </a:lnTo>
                <a:lnTo>
                  <a:pt x="1266774" y="1521836"/>
                </a:lnTo>
                <a:lnTo>
                  <a:pt x="1304377" y="1496419"/>
                </a:lnTo>
                <a:lnTo>
                  <a:pt x="1340468" y="1469026"/>
                </a:lnTo>
                <a:lnTo>
                  <a:pt x="1374971" y="1439734"/>
                </a:lnTo>
                <a:lnTo>
                  <a:pt x="1407809" y="1408622"/>
                </a:lnTo>
                <a:lnTo>
                  <a:pt x="1438904" y="1375765"/>
                </a:lnTo>
                <a:lnTo>
                  <a:pt x="1468178" y="1341242"/>
                </a:lnTo>
                <a:lnTo>
                  <a:pt x="1495556" y="1305130"/>
                </a:lnTo>
                <a:lnTo>
                  <a:pt x="1520958" y="1267507"/>
                </a:lnTo>
                <a:lnTo>
                  <a:pt x="1544308" y="1228449"/>
                </a:lnTo>
                <a:lnTo>
                  <a:pt x="1565529" y="1188034"/>
                </a:lnTo>
                <a:lnTo>
                  <a:pt x="1584542" y="1146340"/>
                </a:lnTo>
                <a:lnTo>
                  <a:pt x="1601272" y="1103444"/>
                </a:lnTo>
                <a:lnTo>
                  <a:pt x="1615640" y="1059423"/>
                </a:lnTo>
                <a:lnTo>
                  <a:pt x="1627569" y="1014354"/>
                </a:lnTo>
                <a:lnTo>
                  <a:pt x="1636981" y="968316"/>
                </a:lnTo>
                <a:lnTo>
                  <a:pt x="1643800" y="921386"/>
                </a:lnTo>
                <a:lnTo>
                  <a:pt x="1647949" y="873640"/>
                </a:lnTo>
                <a:lnTo>
                  <a:pt x="1649349" y="825157"/>
                </a:lnTo>
                <a:lnTo>
                  <a:pt x="1647949" y="776672"/>
                </a:lnTo>
                <a:lnTo>
                  <a:pt x="1643800" y="728925"/>
                </a:lnTo>
                <a:lnTo>
                  <a:pt x="1636981" y="681993"/>
                </a:lnTo>
                <a:lnTo>
                  <a:pt x="1627569" y="635954"/>
                </a:lnTo>
                <a:lnTo>
                  <a:pt x="1615640" y="590885"/>
                </a:lnTo>
                <a:lnTo>
                  <a:pt x="1601272" y="546863"/>
                </a:lnTo>
                <a:lnTo>
                  <a:pt x="1584542" y="503966"/>
                </a:lnTo>
                <a:lnTo>
                  <a:pt x="1565529" y="462271"/>
                </a:lnTo>
                <a:lnTo>
                  <a:pt x="1544308" y="421856"/>
                </a:lnTo>
                <a:lnTo>
                  <a:pt x="1520958" y="382797"/>
                </a:lnTo>
                <a:lnTo>
                  <a:pt x="1495556" y="345173"/>
                </a:lnTo>
                <a:lnTo>
                  <a:pt x="1468178" y="309061"/>
                </a:lnTo>
                <a:lnTo>
                  <a:pt x="1438904" y="274537"/>
                </a:lnTo>
                <a:lnTo>
                  <a:pt x="1407809" y="241681"/>
                </a:lnTo>
                <a:lnTo>
                  <a:pt x="1374971" y="210567"/>
                </a:lnTo>
                <a:lnTo>
                  <a:pt x="1340468" y="181276"/>
                </a:lnTo>
                <a:lnTo>
                  <a:pt x="1304377" y="153882"/>
                </a:lnTo>
                <a:lnTo>
                  <a:pt x="1266774" y="128465"/>
                </a:lnTo>
                <a:lnTo>
                  <a:pt x="1227739" y="105102"/>
                </a:lnTo>
                <a:lnTo>
                  <a:pt x="1187347" y="83869"/>
                </a:lnTo>
                <a:lnTo>
                  <a:pt x="1145677" y="64844"/>
                </a:lnTo>
                <a:lnTo>
                  <a:pt x="1102805" y="48104"/>
                </a:lnTo>
                <a:lnTo>
                  <a:pt x="1058809" y="33728"/>
                </a:lnTo>
                <a:lnTo>
                  <a:pt x="1013766" y="21792"/>
                </a:lnTo>
                <a:lnTo>
                  <a:pt x="967754" y="12374"/>
                </a:lnTo>
                <a:lnTo>
                  <a:pt x="920849" y="5551"/>
                </a:lnTo>
                <a:lnTo>
                  <a:pt x="873130" y="1400"/>
                </a:lnTo>
                <a:lnTo>
                  <a:pt x="824674" y="0"/>
                </a:lnTo>
                <a:lnTo>
                  <a:pt x="776218" y="1400"/>
                </a:lnTo>
                <a:lnTo>
                  <a:pt x="728499" y="5551"/>
                </a:lnTo>
                <a:lnTo>
                  <a:pt x="681594" y="12374"/>
                </a:lnTo>
                <a:lnTo>
                  <a:pt x="635582" y="21792"/>
                </a:lnTo>
                <a:lnTo>
                  <a:pt x="590539" y="33728"/>
                </a:lnTo>
                <a:lnTo>
                  <a:pt x="546543" y="48104"/>
                </a:lnTo>
                <a:lnTo>
                  <a:pt x="503671" y="64844"/>
                </a:lnTo>
                <a:lnTo>
                  <a:pt x="462001" y="83869"/>
                </a:lnTo>
                <a:lnTo>
                  <a:pt x="421609" y="105102"/>
                </a:lnTo>
                <a:lnTo>
                  <a:pt x="382574" y="128465"/>
                </a:lnTo>
                <a:lnTo>
                  <a:pt x="344971" y="153882"/>
                </a:lnTo>
                <a:lnTo>
                  <a:pt x="308880" y="181276"/>
                </a:lnTo>
                <a:lnTo>
                  <a:pt x="274377" y="210567"/>
                </a:lnTo>
                <a:lnTo>
                  <a:pt x="241539" y="241681"/>
                </a:lnTo>
                <a:lnTo>
                  <a:pt x="210444" y="274537"/>
                </a:lnTo>
                <a:lnTo>
                  <a:pt x="181170" y="309061"/>
                </a:lnTo>
                <a:lnTo>
                  <a:pt x="153792" y="345173"/>
                </a:lnTo>
                <a:lnTo>
                  <a:pt x="128390" y="382797"/>
                </a:lnTo>
                <a:lnTo>
                  <a:pt x="105040" y="421856"/>
                </a:lnTo>
                <a:lnTo>
                  <a:pt x="83819" y="462271"/>
                </a:lnTo>
                <a:lnTo>
                  <a:pt x="64806" y="503966"/>
                </a:lnTo>
                <a:lnTo>
                  <a:pt x="48076" y="546863"/>
                </a:lnTo>
                <a:lnTo>
                  <a:pt x="33708" y="590885"/>
                </a:lnTo>
                <a:lnTo>
                  <a:pt x="21779" y="635954"/>
                </a:lnTo>
                <a:lnTo>
                  <a:pt x="12367" y="681993"/>
                </a:lnTo>
                <a:lnTo>
                  <a:pt x="5548" y="728925"/>
                </a:lnTo>
                <a:lnTo>
                  <a:pt x="1399" y="776672"/>
                </a:lnTo>
                <a:lnTo>
                  <a:pt x="0" y="825157"/>
                </a:lnTo>
                <a:lnTo>
                  <a:pt x="1399" y="873640"/>
                </a:lnTo>
                <a:lnTo>
                  <a:pt x="5548" y="921386"/>
                </a:lnTo>
                <a:lnTo>
                  <a:pt x="12367" y="968316"/>
                </a:lnTo>
                <a:lnTo>
                  <a:pt x="21779" y="1014354"/>
                </a:lnTo>
                <a:lnTo>
                  <a:pt x="33708" y="1059423"/>
                </a:lnTo>
                <a:lnTo>
                  <a:pt x="48076" y="1103444"/>
                </a:lnTo>
                <a:lnTo>
                  <a:pt x="64806" y="1146340"/>
                </a:lnTo>
                <a:lnTo>
                  <a:pt x="83819" y="1188034"/>
                </a:lnTo>
                <a:lnTo>
                  <a:pt x="105040" y="1228449"/>
                </a:lnTo>
                <a:lnTo>
                  <a:pt x="128390" y="1267507"/>
                </a:lnTo>
                <a:lnTo>
                  <a:pt x="153792" y="1305130"/>
                </a:lnTo>
                <a:lnTo>
                  <a:pt x="181170" y="1341242"/>
                </a:lnTo>
                <a:lnTo>
                  <a:pt x="210444" y="1375765"/>
                </a:lnTo>
                <a:lnTo>
                  <a:pt x="241539" y="1408622"/>
                </a:lnTo>
                <a:lnTo>
                  <a:pt x="274377" y="1439734"/>
                </a:lnTo>
                <a:lnTo>
                  <a:pt x="308880" y="1469026"/>
                </a:lnTo>
                <a:lnTo>
                  <a:pt x="344971" y="1496419"/>
                </a:lnTo>
                <a:lnTo>
                  <a:pt x="382574" y="1521836"/>
                </a:lnTo>
                <a:lnTo>
                  <a:pt x="421609" y="1545199"/>
                </a:lnTo>
                <a:lnTo>
                  <a:pt x="462001" y="1566432"/>
                </a:lnTo>
                <a:lnTo>
                  <a:pt x="503671" y="1585457"/>
                </a:lnTo>
                <a:lnTo>
                  <a:pt x="546543" y="1602196"/>
                </a:lnTo>
                <a:lnTo>
                  <a:pt x="590539" y="1616572"/>
                </a:lnTo>
                <a:lnTo>
                  <a:pt x="635582" y="1628508"/>
                </a:lnTo>
                <a:lnTo>
                  <a:pt x="681594" y="1637927"/>
                </a:lnTo>
                <a:lnTo>
                  <a:pt x="728499" y="1644750"/>
                </a:lnTo>
                <a:lnTo>
                  <a:pt x="776218" y="1648900"/>
                </a:lnTo>
                <a:lnTo>
                  <a:pt x="824674" y="1650301"/>
                </a:lnTo>
                <a:close/>
              </a:path>
            </a:pathLst>
          </a:custGeom>
          <a:ln w="12700">
            <a:solidFill>
              <a:srgbClr val="808285"/>
            </a:solidFill>
          </a:ln>
        </p:spPr>
        <p:txBody>
          <a:bodyPr wrap="square" lIns="0" tIns="0" rIns="0" bIns="0" rtlCol="0"/>
          <a:lstStyle/>
          <a:p>
            <a:endParaRPr/>
          </a:p>
        </p:txBody>
      </p:sp>
      <p:sp>
        <p:nvSpPr>
          <p:cNvPr id="23" name="object 7">
            <a:extLst>
              <a:ext uri="{FF2B5EF4-FFF2-40B4-BE49-F238E27FC236}">
                <a16:creationId xmlns:a16="http://schemas.microsoft.com/office/drawing/2014/main" id="{22C42F5C-6069-4B93-A8BE-FAF60B104D50}"/>
              </a:ext>
            </a:extLst>
          </p:cNvPr>
          <p:cNvSpPr txBox="1"/>
          <p:nvPr/>
        </p:nvSpPr>
        <p:spPr>
          <a:xfrm>
            <a:off x="8714346" y="1963860"/>
            <a:ext cx="1827849" cy="1838708"/>
          </a:xfrm>
          <a:prstGeom prst="rect">
            <a:avLst/>
          </a:prstGeom>
        </p:spPr>
        <p:txBody>
          <a:bodyPr vert="horz" wrap="square" lIns="0" tIns="12700" rIns="0" bIns="0" rtlCol="0">
            <a:spAutoFit/>
          </a:bodyPr>
          <a:lstStyle/>
          <a:p>
            <a:pPr algn="ctr">
              <a:lnSpc>
                <a:spcPts val="3953"/>
              </a:lnSpc>
              <a:spcBef>
                <a:spcPts val="100"/>
              </a:spcBef>
            </a:pPr>
            <a:r>
              <a:rPr sz="3300" spc="-5">
                <a:solidFill>
                  <a:srgbClr val="808285"/>
                </a:solidFill>
                <a:latin typeface="Arial Nova" panose="020B0504020202020204" pitchFamily="34" charset="0"/>
                <a:cs typeface="Arial"/>
              </a:rPr>
              <a:t>31%</a:t>
            </a:r>
            <a:endParaRPr sz="3300">
              <a:latin typeface="Arial Nova" panose="020B0504020202020204" pitchFamily="34" charset="0"/>
              <a:cs typeface="Arial"/>
            </a:endParaRPr>
          </a:p>
          <a:p>
            <a:pPr marL="38098" marR="30478" algn="ctr"/>
            <a:r>
              <a:rPr sz="2133" spc="5">
                <a:solidFill>
                  <a:srgbClr val="808285"/>
                </a:solidFill>
                <a:latin typeface="Arial Nova Light" panose="020B0304020202020204" pitchFamily="34" charset="0"/>
                <a:cs typeface="Arial"/>
              </a:rPr>
              <a:t>often </a:t>
            </a:r>
            <a:r>
              <a:rPr sz="2133" spc="11">
                <a:solidFill>
                  <a:srgbClr val="808285"/>
                </a:solidFill>
                <a:latin typeface="Arial Nova Light" panose="020B0304020202020204" pitchFamily="34" charset="0"/>
                <a:cs typeface="Arial"/>
              </a:rPr>
              <a:t>feel</a:t>
            </a:r>
            <a:r>
              <a:rPr sz="2133" spc="-85">
                <a:solidFill>
                  <a:srgbClr val="808285"/>
                </a:solidFill>
                <a:latin typeface="Arial Nova Light" panose="020B0304020202020204" pitchFamily="34" charset="0"/>
                <a:cs typeface="Arial"/>
              </a:rPr>
              <a:t> </a:t>
            </a:r>
            <a:r>
              <a:rPr sz="2133" spc="11">
                <a:solidFill>
                  <a:srgbClr val="808285"/>
                </a:solidFill>
                <a:latin typeface="Arial Nova Light" panose="020B0304020202020204" pitchFamily="34" charset="0"/>
                <a:cs typeface="Arial"/>
              </a:rPr>
              <a:t>that  </a:t>
            </a:r>
            <a:r>
              <a:rPr sz="2133" spc="5">
                <a:solidFill>
                  <a:srgbClr val="808285"/>
                </a:solidFill>
                <a:latin typeface="Arial Nova Light" panose="020B0304020202020204" pitchFamily="34" charset="0"/>
                <a:cs typeface="Arial"/>
              </a:rPr>
              <a:t>their </a:t>
            </a:r>
            <a:r>
              <a:rPr sz="2133" spc="11">
                <a:solidFill>
                  <a:srgbClr val="808285"/>
                </a:solidFill>
                <a:latin typeface="Arial Nova Light" panose="020B0304020202020204" pitchFamily="34" charset="0"/>
                <a:cs typeface="Arial"/>
              </a:rPr>
              <a:t>finances  control </a:t>
            </a:r>
            <a:r>
              <a:rPr sz="2133" spc="5">
                <a:solidFill>
                  <a:srgbClr val="808285"/>
                </a:solidFill>
                <a:latin typeface="Arial Nova Light" panose="020B0304020202020204" pitchFamily="34" charset="0"/>
                <a:cs typeface="Arial"/>
              </a:rPr>
              <a:t>their life</a:t>
            </a:r>
            <a:r>
              <a:rPr lang="en-GB" sz="2133" spc="7" baseline="30864">
                <a:solidFill>
                  <a:srgbClr val="808285"/>
                </a:solidFill>
                <a:latin typeface="Arial Nova Light" panose="020B0304020202020204" pitchFamily="34" charset="0"/>
                <a:cs typeface="Arial"/>
              </a:rPr>
              <a:t>3</a:t>
            </a:r>
            <a:endParaRPr sz="2133" baseline="30864">
              <a:latin typeface="Arial Nova Light" panose="020B0304020202020204" pitchFamily="34" charset="0"/>
              <a:cs typeface="Arial"/>
            </a:endParaRPr>
          </a:p>
        </p:txBody>
      </p:sp>
      <p:sp>
        <p:nvSpPr>
          <p:cNvPr id="25" name="object 16">
            <a:extLst>
              <a:ext uri="{FF2B5EF4-FFF2-40B4-BE49-F238E27FC236}">
                <a16:creationId xmlns:a16="http://schemas.microsoft.com/office/drawing/2014/main" id="{06910CAA-2BC0-4078-960B-F8D7E2A2DDB1}"/>
              </a:ext>
            </a:extLst>
          </p:cNvPr>
          <p:cNvSpPr txBox="1"/>
          <p:nvPr/>
        </p:nvSpPr>
        <p:spPr>
          <a:xfrm>
            <a:off x="406873" y="5800980"/>
            <a:ext cx="8245115" cy="471281"/>
          </a:xfrm>
          <a:prstGeom prst="rect">
            <a:avLst/>
          </a:prstGeom>
        </p:spPr>
        <p:txBody>
          <a:bodyPr vert="horz" wrap="square" lIns="0" tIns="37463" rIns="0" bIns="0" rtlCol="0">
            <a:spAutoFit/>
          </a:bodyPr>
          <a:lstStyle/>
          <a:p>
            <a:pPr marL="38098">
              <a:spcBef>
                <a:spcPts val="295"/>
              </a:spcBef>
            </a:pPr>
            <a:r>
              <a:rPr lang="en-GB" sz="800" spc="-15" baseline="34722" dirty="0">
                <a:solidFill>
                  <a:srgbClr val="051947"/>
                </a:solidFill>
                <a:latin typeface="Arial Nova Light" panose="020B0304020202020204" pitchFamily="34" charset="0"/>
                <a:cs typeface="Arial" panose="020B0604020202020204" pitchFamily="34" charset="0"/>
              </a:rPr>
              <a:t>1</a:t>
            </a:r>
            <a:r>
              <a:rPr lang="en-GB" sz="800" spc="-11" dirty="0">
                <a:solidFill>
                  <a:srgbClr val="051947"/>
                </a:solidFill>
                <a:latin typeface="Arial Nova Light" panose="020B0304020202020204" pitchFamily="34" charset="0"/>
                <a:cs typeface="Arial" panose="020B0604020202020204" pitchFamily="34" charset="0"/>
              </a:rPr>
              <a:t>Financial Wellbeing for the legal profession (February 2020), Brewin Dolphin</a:t>
            </a:r>
          </a:p>
          <a:p>
            <a:pPr marL="38098">
              <a:spcBef>
                <a:spcPts val="295"/>
              </a:spcBef>
            </a:pPr>
            <a:r>
              <a:rPr lang="en-GB" sz="800" spc="-15" baseline="34722" dirty="0">
                <a:solidFill>
                  <a:srgbClr val="051947"/>
                </a:solidFill>
                <a:latin typeface="Arial Nova Light" panose="020B0304020202020204" pitchFamily="34" charset="0"/>
                <a:cs typeface="Arial" panose="020B0604020202020204" pitchFamily="34" charset="0"/>
              </a:rPr>
              <a:t>2</a:t>
            </a:r>
            <a:r>
              <a:rPr sz="800" spc="-11" dirty="0">
                <a:solidFill>
                  <a:srgbClr val="051947"/>
                </a:solidFill>
                <a:latin typeface="Arial Nova Light" panose="020B0304020202020204" pitchFamily="34" charset="0"/>
                <a:cs typeface="Arial" panose="020B0604020202020204" pitchFamily="34" charset="0"/>
              </a:rPr>
              <a:t>Overstretched, Overdrawn, </a:t>
            </a:r>
            <a:r>
              <a:rPr sz="800" spc="-5" dirty="0">
                <a:solidFill>
                  <a:srgbClr val="051947"/>
                </a:solidFill>
                <a:latin typeface="Arial Nova Light" panose="020B0304020202020204" pitchFamily="34" charset="0"/>
                <a:cs typeface="Arial" panose="020B0604020202020204" pitchFamily="34" charset="0"/>
              </a:rPr>
              <a:t>Undeserved: Financial </a:t>
            </a:r>
            <a:r>
              <a:rPr sz="800" spc="-11" dirty="0">
                <a:solidFill>
                  <a:srgbClr val="051947"/>
                </a:solidFill>
                <a:latin typeface="Arial Nova Light" panose="020B0304020202020204" pitchFamily="34" charset="0"/>
                <a:cs typeface="Arial" panose="020B0604020202020204" pitchFamily="34" charset="0"/>
              </a:rPr>
              <a:t>difficulty </a:t>
            </a:r>
            <a:r>
              <a:rPr sz="800" spc="-5" dirty="0">
                <a:solidFill>
                  <a:srgbClr val="051947"/>
                </a:solidFill>
                <a:latin typeface="Arial Nova Light" panose="020B0304020202020204" pitchFamily="34" charset="0"/>
                <a:cs typeface="Arial" panose="020B0604020202020204" pitchFamily="34" charset="0"/>
              </a:rPr>
              <a:t>and mental health at work (May 2017), Money and Mental Health Policy</a:t>
            </a:r>
            <a:r>
              <a:rPr sz="800" spc="-55" dirty="0">
                <a:solidFill>
                  <a:srgbClr val="051947"/>
                </a:solidFill>
                <a:latin typeface="Arial Nova Light" panose="020B0304020202020204" pitchFamily="34" charset="0"/>
                <a:cs typeface="Arial" panose="020B0604020202020204" pitchFamily="34" charset="0"/>
              </a:rPr>
              <a:t> </a:t>
            </a:r>
            <a:r>
              <a:rPr sz="800" spc="-5" dirty="0">
                <a:solidFill>
                  <a:srgbClr val="051947"/>
                </a:solidFill>
                <a:latin typeface="Arial Nova Light" panose="020B0304020202020204" pitchFamily="34" charset="0"/>
                <a:cs typeface="Arial" panose="020B0604020202020204" pitchFamily="34" charset="0"/>
              </a:rPr>
              <a:t>Institute</a:t>
            </a:r>
            <a:endParaRPr sz="800" dirty="0">
              <a:latin typeface="Arial Nova Light" panose="020B0304020202020204" pitchFamily="34" charset="0"/>
              <a:cs typeface="Arial" panose="020B0604020202020204" pitchFamily="34" charset="0"/>
            </a:endParaRPr>
          </a:p>
          <a:p>
            <a:pPr marL="38098">
              <a:spcBef>
                <a:spcPts val="191"/>
              </a:spcBef>
            </a:pPr>
            <a:r>
              <a:rPr lang="en-GB" sz="800" spc="-7" baseline="34722" dirty="0">
                <a:solidFill>
                  <a:srgbClr val="051947"/>
                </a:solidFill>
                <a:latin typeface="Arial Nova Light" panose="020B0304020202020204" pitchFamily="34" charset="0"/>
                <a:cs typeface="Arial" panose="020B0604020202020204" pitchFamily="34" charset="0"/>
              </a:rPr>
              <a:t>3</a:t>
            </a:r>
            <a:r>
              <a:rPr sz="800" spc="-5" dirty="0">
                <a:solidFill>
                  <a:srgbClr val="051947"/>
                </a:solidFill>
                <a:latin typeface="Arial Nova Light" panose="020B0304020202020204" pitchFamily="34" charset="0"/>
                <a:cs typeface="Arial" panose="020B0604020202020204" pitchFamily="34" charset="0"/>
              </a:rPr>
              <a:t>Financial wellbeing and </a:t>
            </a:r>
            <a:r>
              <a:rPr sz="800" spc="-11" dirty="0">
                <a:solidFill>
                  <a:srgbClr val="051947"/>
                </a:solidFill>
                <a:latin typeface="Arial Nova Light" panose="020B0304020202020204" pitchFamily="34" charset="0"/>
                <a:cs typeface="Arial" panose="020B0604020202020204" pitchFamily="34" charset="0"/>
              </a:rPr>
              <a:t>productivity: </a:t>
            </a:r>
            <a:r>
              <a:rPr sz="800" dirty="0">
                <a:solidFill>
                  <a:srgbClr val="051947"/>
                </a:solidFill>
                <a:latin typeface="Arial Nova Light" panose="020B0304020202020204" pitchFamily="34" charset="0"/>
                <a:cs typeface="Arial" panose="020B0604020202020204" pitchFamily="34" charset="0"/>
              </a:rPr>
              <a:t>A </a:t>
            </a:r>
            <a:r>
              <a:rPr sz="800" spc="-5" dirty="0">
                <a:solidFill>
                  <a:srgbClr val="051947"/>
                </a:solidFill>
                <a:latin typeface="Arial Nova Light" panose="020B0304020202020204" pitchFamily="34" charset="0"/>
                <a:cs typeface="Arial" panose="020B0604020202020204" pitchFamily="34" charset="0"/>
              </a:rPr>
              <a:t>study into the financial wellbeing of UK employees and its impact on </a:t>
            </a:r>
            <a:r>
              <a:rPr sz="800" spc="-11" dirty="0">
                <a:solidFill>
                  <a:srgbClr val="051947"/>
                </a:solidFill>
                <a:latin typeface="Arial Nova Light" panose="020B0304020202020204" pitchFamily="34" charset="0"/>
                <a:cs typeface="Arial" panose="020B0604020202020204" pitchFamily="34" charset="0"/>
              </a:rPr>
              <a:t>productivity </a:t>
            </a:r>
            <a:r>
              <a:rPr sz="800" spc="-5" dirty="0">
                <a:solidFill>
                  <a:srgbClr val="051947"/>
                </a:solidFill>
                <a:latin typeface="Arial Nova Light" panose="020B0304020202020204" pitchFamily="34" charset="0"/>
                <a:cs typeface="Arial" panose="020B0604020202020204" pitchFamily="34" charset="0"/>
              </a:rPr>
              <a:t>(October 2018), </a:t>
            </a:r>
            <a:r>
              <a:rPr sz="800" spc="-11" dirty="0">
                <a:solidFill>
                  <a:srgbClr val="051947"/>
                </a:solidFill>
                <a:latin typeface="Arial Nova Light" panose="020B0304020202020204" pitchFamily="34" charset="0"/>
                <a:cs typeface="Arial" panose="020B0604020202020204" pitchFamily="34" charset="0"/>
              </a:rPr>
              <a:t>Centre </a:t>
            </a:r>
            <a:r>
              <a:rPr sz="800" spc="-5" dirty="0">
                <a:solidFill>
                  <a:srgbClr val="051947"/>
                </a:solidFill>
                <a:latin typeface="Arial Nova Light" panose="020B0304020202020204" pitchFamily="34" charset="0"/>
                <a:cs typeface="Arial" panose="020B0604020202020204" pitchFamily="34" charset="0"/>
              </a:rPr>
              <a:t>for Economics and Business</a:t>
            </a:r>
            <a:r>
              <a:rPr sz="800" spc="20" dirty="0">
                <a:solidFill>
                  <a:srgbClr val="051947"/>
                </a:solidFill>
                <a:latin typeface="Arial Nova Light" panose="020B0304020202020204" pitchFamily="34" charset="0"/>
                <a:cs typeface="Arial" panose="020B0604020202020204" pitchFamily="34" charset="0"/>
              </a:rPr>
              <a:t> </a:t>
            </a:r>
            <a:r>
              <a:rPr sz="800" spc="-11" dirty="0">
                <a:solidFill>
                  <a:srgbClr val="051947"/>
                </a:solidFill>
                <a:latin typeface="Arial Nova Light" panose="020B0304020202020204" pitchFamily="34" charset="0"/>
                <a:cs typeface="Arial" panose="020B0604020202020204" pitchFamily="34" charset="0"/>
              </a:rPr>
              <a:t>Research</a:t>
            </a:r>
            <a:endParaRPr sz="800" dirty="0">
              <a:latin typeface="Arial Nova Light" panose="020B0304020202020204" pitchFamily="34" charset="0"/>
              <a:cs typeface="Arial" panose="020B0604020202020204" pitchFamily="34" charset="0"/>
            </a:endParaRPr>
          </a:p>
        </p:txBody>
      </p:sp>
      <p:sp>
        <p:nvSpPr>
          <p:cNvPr id="26" name="Holder 6">
            <a:extLst>
              <a:ext uri="{FF2B5EF4-FFF2-40B4-BE49-F238E27FC236}">
                <a16:creationId xmlns:a16="http://schemas.microsoft.com/office/drawing/2014/main" id="{EF708A43-D9EC-482E-AE98-8CD0D5982657}"/>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a:spcBef>
                <a:spcPts val="71"/>
              </a:spcBef>
            </a:pPr>
            <a:r>
              <a:rPr lang="en-GB" sz="800" spc="-5">
                <a:latin typeface="Arial Nova Light" panose="020B0304020202020204" pitchFamily="34" charset="0"/>
              </a:rPr>
              <a:t>Brewin </a:t>
            </a:r>
            <a:r>
              <a:rPr lang="en-GB" sz="800">
                <a:latin typeface="Arial Nova Light" panose="020B0304020202020204" pitchFamily="34" charset="0"/>
              </a:rPr>
              <a:t>Dolphin | Financial Wellbeing</a:t>
            </a:r>
          </a:p>
        </p:txBody>
      </p:sp>
      <p:sp>
        <p:nvSpPr>
          <p:cNvPr id="28" name="object 2">
            <a:extLst>
              <a:ext uri="{FF2B5EF4-FFF2-40B4-BE49-F238E27FC236}">
                <a16:creationId xmlns:a16="http://schemas.microsoft.com/office/drawing/2014/main" id="{1F151713-8DB8-4198-B0EB-CD5DB82CA78F}"/>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endParaRPr sz="1804"/>
          </a:p>
        </p:txBody>
      </p:sp>
      <p:sp>
        <p:nvSpPr>
          <p:cNvPr id="24" name="Rectangle 23">
            <a:extLst>
              <a:ext uri="{FF2B5EF4-FFF2-40B4-BE49-F238E27FC236}">
                <a16:creationId xmlns:a16="http://schemas.microsoft.com/office/drawing/2014/main" id="{8836C913-6B12-4259-8B38-73D6530E5967}"/>
              </a:ext>
            </a:extLst>
          </p:cNvPr>
          <p:cNvSpPr/>
          <p:nvPr/>
        </p:nvSpPr>
        <p:spPr>
          <a:xfrm>
            <a:off x="9804043" y="207209"/>
            <a:ext cx="2693168" cy="687432"/>
          </a:xfrm>
          <a:prstGeom prst="rect">
            <a:avLst/>
          </a:prstGeom>
        </p:spPr>
        <p:txBody>
          <a:bodyPr wrap="square">
            <a:spAutoFit/>
          </a:bodyPr>
          <a:lstStyle/>
          <a:p>
            <a:pPr algn="ctr"/>
            <a:r>
              <a:rPr lang="en-GB" sz="1400">
                <a:latin typeface="+mj-lt"/>
              </a:rPr>
              <a:t>Financial Wellbeing</a:t>
            </a:r>
          </a:p>
          <a:p>
            <a:pPr algn="ctr"/>
            <a:r>
              <a:rPr lang="en-GB" sz="1067" i="1">
                <a:latin typeface="+mj-lt"/>
              </a:rPr>
              <a:t>from</a:t>
            </a:r>
          </a:p>
          <a:p>
            <a:pPr algn="ctr"/>
            <a:r>
              <a:rPr lang="en-GB" sz="1400">
                <a:latin typeface="+mj-lt"/>
              </a:rPr>
              <a:t>Brewin Dolphin</a:t>
            </a:r>
          </a:p>
        </p:txBody>
      </p:sp>
      <p:sp>
        <p:nvSpPr>
          <p:cNvPr id="12" name="object 8">
            <a:extLst>
              <a:ext uri="{FF2B5EF4-FFF2-40B4-BE49-F238E27FC236}">
                <a16:creationId xmlns:a16="http://schemas.microsoft.com/office/drawing/2014/main" id="{4C27F02D-4878-4BAC-AA42-F6645578B5FC}"/>
              </a:ext>
            </a:extLst>
          </p:cNvPr>
          <p:cNvSpPr/>
          <p:nvPr/>
        </p:nvSpPr>
        <p:spPr>
          <a:xfrm>
            <a:off x="6482113" y="3467838"/>
            <a:ext cx="2304000" cy="2303988"/>
          </a:xfrm>
          <a:custGeom>
            <a:avLst/>
            <a:gdLst/>
            <a:ahLst/>
            <a:cxnLst/>
            <a:rect l="l" t="t" r="r" b="b"/>
            <a:pathLst>
              <a:path w="1895475" h="1896745">
                <a:moveTo>
                  <a:pt x="947686" y="1896478"/>
                </a:moveTo>
                <a:lnTo>
                  <a:pt x="996454" y="1895244"/>
                </a:lnTo>
                <a:lnTo>
                  <a:pt x="1044582" y="1891582"/>
                </a:lnTo>
                <a:lnTo>
                  <a:pt x="1092009" y="1885552"/>
                </a:lnTo>
                <a:lnTo>
                  <a:pt x="1138678" y="1877213"/>
                </a:lnTo>
                <a:lnTo>
                  <a:pt x="1184528" y="1866625"/>
                </a:lnTo>
                <a:lnTo>
                  <a:pt x="1229499" y="1853847"/>
                </a:lnTo>
                <a:lnTo>
                  <a:pt x="1273532" y="1838940"/>
                </a:lnTo>
                <a:lnTo>
                  <a:pt x="1316568" y="1821961"/>
                </a:lnTo>
                <a:lnTo>
                  <a:pt x="1358547" y="1802972"/>
                </a:lnTo>
                <a:lnTo>
                  <a:pt x="1399410" y="1782032"/>
                </a:lnTo>
                <a:lnTo>
                  <a:pt x="1439096" y="1759200"/>
                </a:lnTo>
                <a:lnTo>
                  <a:pt x="1477547" y="1734535"/>
                </a:lnTo>
                <a:lnTo>
                  <a:pt x="1514702" y="1708098"/>
                </a:lnTo>
                <a:lnTo>
                  <a:pt x="1550503" y="1679948"/>
                </a:lnTo>
                <a:lnTo>
                  <a:pt x="1584889" y="1650145"/>
                </a:lnTo>
                <a:lnTo>
                  <a:pt x="1617802" y="1618748"/>
                </a:lnTo>
                <a:lnTo>
                  <a:pt x="1649181" y="1585816"/>
                </a:lnTo>
                <a:lnTo>
                  <a:pt x="1678967" y="1551410"/>
                </a:lnTo>
                <a:lnTo>
                  <a:pt x="1707101" y="1515589"/>
                </a:lnTo>
                <a:lnTo>
                  <a:pt x="1733523" y="1478412"/>
                </a:lnTo>
                <a:lnTo>
                  <a:pt x="1758173" y="1439939"/>
                </a:lnTo>
                <a:lnTo>
                  <a:pt x="1780992" y="1400230"/>
                </a:lnTo>
                <a:lnTo>
                  <a:pt x="1801921" y="1359344"/>
                </a:lnTo>
                <a:lnTo>
                  <a:pt x="1820899" y="1317341"/>
                </a:lnTo>
                <a:lnTo>
                  <a:pt x="1837867" y="1274280"/>
                </a:lnTo>
                <a:lnTo>
                  <a:pt x="1852767" y="1230221"/>
                </a:lnTo>
                <a:lnTo>
                  <a:pt x="1865537" y="1185224"/>
                </a:lnTo>
                <a:lnTo>
                  <a:pt x="1876119" y="1139348"/>
                </a:lnTo>
                <a:lnTo>
                  <a:pt x="1884453" y="1092652"/>
                </a:lnTo>
                <a:lnTo>
                  <a:pt x="1890480" y="1045197"/>
                </a:lnTo>
                <a:lnTo>
                  <a:pt x="1894140" y="997041"/>
                </a:lnTo>
                <a:lnTo>
                  <a:pt x="1895373" y="948245"/>
                </a:lnTo>
                <a:lnTo>
                  <a:pt x="1894140" y="899449"/>
                </a:lnTo>
                <a:lnTo>
                  <a:pt x="1890480" y="851293"/>
                </a:lnTo>
                <a:lnTo>
                  <a:pt x="1884453" y="803838"/>
                </a:lnTo>
                <a:lnTo>
                  <a:pt x="1876119" y="757142"/>
                </a:lnTo>
                <a:lnTo>
                  <a:pt x="1865537" y="711265"/>
                </a:lnTo>
                <a:lnTo>
                  <a:pt x="1852767" y="666267"/>
                </a:lnTo>
                <a:lnTo>
                  <a:pt x="1837867" y="622208"/>
                </a:lnTo>
                <a:lnTo>
                  <a:pt x="1820899" y="579147"/>
                </a:lnTo>
                <a:lnTo>
                  <a:pt x="1801921" y="537143"/>
                </a:lnTo>
                <a:lnTo>
                  <a:pt x="1780992" y="496257"/>
                </a:lnTo>
                <a:lnTo>
                  <a:pt x="1758173" y="456547"/>
                </a:lnTo>
                <a:lnTo>
                  <a:pt x="1733523" y="418074"/>
                </a:lnTo>
                <a:lnTo>
                  <a:pt x="1707101" y="380896"/>
                </a:lnTo>
                <a:lnTo>
                  <a:pt x="1678967" y="345075"/>
                </a:lnTo>
                <a:lnTo>
                  <a:pt x="1649181" y="310668"/>
                </a:lnTo>
                <a:lnTo>
                  <a:pt x="1617802" y="277736"/>
                </a:lnTo>
                <a:lnTo>
                  <a:pt x="1584889" y="246338"/>
                </a:lnTo>
                <a:lnTo>
                  <a:pt x="1550503" y="216534"/>
                </a:lnTo>
                <a:lnTo>
                  <a:pt x="1514702" y="188384"/>
                </a:lnTo>
                <a:lnTo>
                  <a:pt x="1477547" y="161946"/>
                </a:lnTo>
                <a:lnTo>
                  <a:pt x="1439096" y="137281"/>
                </a:lnTo>
                <a:lnTo>
                  <a:pt x="1399410" y="114448"/>
                </a:lnTo>
                <a:lnTo>
                  <a:pt x="1358547" y="93508"/>
                </a:lnTo>
                <a:lnTo>
                  <a:pt x="1316568" y="74518"/>
                </a:lnTo>
                <a:lnTo>
                  <a:pt x="1273532" y="57539"/>
                </a:lnTo>
                <a:lnTo>
                  <a:pt x="1229499" y="42631"/>
                </a:lnTo>
                <a:lnTo>
                  <a:pt x="1184528" y="29853"/>
                </a:lnTo>
                <a:lnTo>
                  <a:pt x="1138678" y="19265"/>
                </a:lnTo>
                <a:lnTo>
                  <a:pt x="1092009" y="10926"/>
                </a:lnTo>
                <a:lnTo>
                  <a:pt x="1044582" y="4895"/>
                </a:lnTo>
                <a:lnTo>
                  <a:pt x="996454" y="1233"/>
                </a:lnTo>
                <a:lnTo>
                  <a:pt x="947686" y="0"/>
                </a:lnTo>
                <a:lnTo>
                  <a:pt x="898918" y="1233"/>
                </a:lnTo>
                <a:lnTo>
                  <a:pt x="850791" y="4895"/>
                </a:lnTo>
                <a:lnTo>
                  <a:pt x="803363" y="10926"/>
                </a:lnTo>
                <a:lnTo>
                  <a:pt x="756694" y="19265"/>
                </a:lnTo>
                <a:lnTo>
                  <a:pt x="710845" y="29853"/>
                </a:lnTo>
                <a:lnTo>
                  <a:pt x="665873" y="42631"/>
                </a:lnTo>
                <a:lnTo>
                  <a:pt x="621840" y="57539"/>
                </a:lnTo>
                <a:lnTo>
                  <a:pt x="578804" y="74518"/>
                </a:lnTo>
                <a:lnTo>
                  <a:pt x="536825" y="93508"/>
                </a:lnTo>
                <a:lnTo>
                  <a:pt x="495963" y="114448"/>
                </a:lnTo>
                <a:lnTo>
                  <a:pt x="456276" y="137281"/>
                </a:lnTo>
                <a:lnTo>
                  <a:pt x="417826" y="161946"/>
                </a:lnTo>
                <a:lnTo>
                  <a:pt x="380670" y="188384"/>
                </a:lnTo>
                <a:lnTo>
                  <a:pt x="344870" y="216534"/>
                </a:lnTo>
                <a:lnTo>
                  <a:pt x="310483" y="246338"/>
                </a:lnTo>
                <a:lnTo>
                  <a:pt x="277571" y="277736"/>
                </a:lnTo>
                <a:lnTo>
                  <a:pt x="246192" y="310668"/>
                </a:lnTo>
                <a:lnTo>
                  <a:pt x="216405" y="345075"/>
                </a:lnTo>
                <a:lnTo>
                  <a:pt x="188271" y="380896"/>
                </a:lnTo>
                <a:lnTo>
                  <a:pt x="161850" y="418074"/>
                </a:lnTo>
                <a:lnTo>
                  <a:pt x="137199" y="456547"/>
                </a:lnTo>
                <a:lnTo>
                  <a:pt x="114380" y="496257"/>
                </a:lnTo>
                <a:lnTo>
                  <a:pt x="93452" y="537143"/>
                </a:lnTo>
                <a:lnTo>
                  <a:pt x="74473" y="579147"/>
                </a:lnTo>
                <a:lnTo>
                  <a:pt x="57505" y="622208"/>
                </a:lnTo>
                <a:lnTo>
                  <a:pt x="42606" y="666267"/>
                </a:lnTo>
                <a:lnTo>
                  <a:pt x="29835" y="711265"/>
                </a:lnTo>
                <a:lnTo>
                  <a:pt x="19253" y="757142"/>
                </a:lnTo>
                <a:lnTo>
                  <a:pt x="10919" y="803838"/>
                </a:lnTo>
                <a:lnTo>
                  <a:pt x="4892" y="851293"/>
                </a:lnTo>
                <a:lnTo>
                  <a:pt x="1233" y="899449"/>
                </a:lnTo>
                <a:lnTo>
                  <a:pt x="0" y="948245"/>
                </a:lnTo>
                <a:lnTo>
                  <a:pt x="1233" y="997041"/>
                </a:lnTo>
                <a:lnTo>
                  <a:pt x="4892" y="1045197"/>
                </a:lnTo>
                <a:lnTo>
                  <a:pt x="10919" y="1092652"/>
                </a:lnTo>
                <a:lnTo>
                  <a:pt x="19253" y="1139348"/>
                </a:lnTo>
                <a:lnTo>
                  <a:pt x="29835" y="1185224"/>
                </a:lnTo>
                <a:lnTo>
                  <a:pt x="42606" y="1230221"/>
                </a:lnTo>
                <a:lnTo>
                  <a:pt x="57505" y="1274280"/>
                </a:lnTo>
                <a:lnTo>
                  <a:pt x="74473" y="1317341"/>
                </a:lnTo>
                <a:lnTo>
                  <a:pt x="93452" y="1359344"/>
                </a:lnTo>
                <a:lnTo>
                  <a:pt x="114380" y="1400230"/>
                </a:lnTo>
                <a:lnTo>
                  <a:pt x="137199" y="1439939"/>
                </a:lnTo>
                <a:lnTo>
                  <a:pt x="161850" y="1478412"/>
                </a:lnTo>
                <a:lnTo>
                  <a:pt x="188271" y="1515589"/>
                </a:lnTo>
                <a:lnTo>
                  <a:pt x="216405" y="1551410"/>
                </a:lnTo>
                <a:lnTo>
                  <a:pt x="246192" y="1585816"/>
                </a:lnTo>
                <a:lnTo>
                  <a:pt x="277571" y="1618748"/>
                </a:lnTo>
                <a:lnTo>
                  <a:pt x="310483" y="1650145"/>
                </a:lnTo>
                <a:lnTo>
                  <a:pt x="344870" y="1679948"/>
                </a:lnTo>
                <a:lnTo>
                  <a:pt x="380670" y="1708098"/>
                </a:lnTo>
                <a:lnTo>
                  <a:pt x="417826" y="1734535"/>
                </a:lnTo>
                <a:lnTo>
                  <a:pt x="456276" y="1759200"/>
                </a:lnTo>
                <a:lnTo>
                  <a:pt x="495963" y="1782032"/>
                </a:lnTo>
                <a:lnTo>
                  <a:pt x="536825" y="1802972"/>
                </a:lnTo>
                <a:lnTo>
                  <a:pt x="578804" y="1821961"/>
                </a:lnTo>
                <a:lnTo>
                  <a:pt x="621840" y="1838940"/>
                </a:lnTo>
                <a:lnTo>
                  <a:pt x="665873" y="1853847"/>
                </a:lnTo>
                <a:lnTo>
                  <a:pt x="710845" y="1866625"/>
                </a:lnTo>
                <a:lnTo>
                  <a:pt x="756694" y="1877213"/>
                </a:lnTo>
                <a:lnTo>
                  <a:pt x="803363" y="1885552"/>
                </a:lnTo>
                <a:lnTo>
                  <a:pt x="850791" y="1891582"/>
                </a:lnTo>
                <a:lnTo>
                  <a:pt x="898918" y="1895244"/>
                </a:lnTo>
                <a:lnTo>
                  <a:pt x="947686" y="1896478"/>
                </a:lnTo>
                <a:close/>
              </a:path>
            </a:pathLst>
          </a:custGeom>
          <a:ln w="12700">
            <a:solidFill>
              <a:schemeClr val="accent5">
                <a:lumMod val="75000"/>
              </a:schemeClr>
            </a:solidFill>
          </a:ln>
        </p:spPr>
        <p:txBody>
          <a:bodyPr wrap="square" lIns="0" tIns="0" rIns="0" bIns="0" rtlCol="0"/>
          <a:lstStyle/>
          <a:p>
            <a:endParaRPr>
              <a:solidFill>
                <a:schemeClr val="accent5">
                  <a:lumMod val="75000"/>
                </a:schemeClr>
              </a:solidFill>
            </a:endParaRPr>
          </a:p>
        </p:txBody>
      </p:sp>
    </p:spTree>
    <p:extLst>
      <p:ext uri="{BB962C8B-B14F-4D97-AF65-F5344CB8AC3E}">
        <p14:creationId xmlns:p14="http://schemas.microsoft.com/office/powerpoint/2010/main" val="332927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652BE0B-7209-4836-8033-ECF2BF3AE527}"/>
              </a:ext>
            </a:extLst>
          </p:cNvPr>
          <p:cNvSpPr>
            <a:spLocks noGrp="1"/>
          </p:cNvSpPr>
          <p:nvPr>
            <p:ph type="title"/>
          </p:nvPr>
        </p:nvSpPr>
        <p:spPr>
          <a:xfrm>
            <a:off x="279435" y="238811"/>
            <a:ext cx="10871200" cy="900000"/>
          </a:xfrm>
        </p:spPr>
        <p:txBody>
          <a:bodyPr>
            <a:normAutofit/>
          </a:bodyPr>
          <a:lstStyle/>
          <a:p>
            <a:r>
              <a:rPr lang="en-US" sz="3200">
                <a:latin typeface="Times"/>
                <a:cs typeface="Times"/>
              </a:rPr>
              <a:t>Financial Wellbeing </a:t>
            </a:r>
            <a:r>
              <a:rPr lang="en-US" sz="3200" dirty="0">
                <a:latin typeface="Times"/>
                <a:cs typeface="Times"/>
              </a:rPr>
              <a:t>in the Legal Sector</a:t>
            </a:r>
          </a:p>
        </p:txBody>
      </p:sp>
      <p:sp>
        <p:nvSpPr>
          <p:cNvPr id="19" name="object 5">
            <a:extLst>
              <a:ext uri="{FF2B5EF4-FFF2-40B4-BE49-F238E27FC236}">
                <a16:creationId xmlns:a16="http://schemas.microsoft.com/office/drawing/2014/main" id="{F3988044-46AD-4B57-B642-1F9FC079D97F}"/>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defTabSz="1219170"/>
            <a:endParaRPr>
              <a:solidFill>
                <a:srgbClr val="141939"/>
              </a:solidFill>
              <a:latin typeface="Helvetica"/>
            </a:endParaRPr>
          </a:p>
        </p:txBody>
      </p:sp>
      <p:sp>
        <p:nvSpPr>
          <p:cNvPr id="26" name="Holder 6">
            <a:extLst>
              <a:ext uri="{FF2B5EF4-FFF2-40B4-BE49-F238E27FC236}">
                <a16:creationId xmlns:a16="http://schemas.microsoft.com/office/drawing/2014/main" id="{EF708A43-D9EC-482E-AE98-8CD0D5982657}"/>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defTabSz="1219170">
              <a:spcBef>
                <a:spcPts val="71"/>
              </a:spcBef>
            </a:pPr>
            <a:r>
              <a:rPr lang="en-GB" sz="800" spc="-5">
                <a:latin typeface="Arial Nova Light" panose="020B0304020202020204" pitchFamily="34" charset="0"/>
              </a:rPr>
              <a:t>Brewin </a:t>
            </a:r>
            <a:r>
              <a:rPr lang="en-GB" sz="800">
                <a:latin typeface="Arial Nova Light" panose="020B0304020202020204" pitchFamily="34" charset="0"/>
              </a:rPr>
              <a:t>Dolphin | Financial Wellbeing</a:t>
            </a:r>
          </a:p>
        </p:txBody>
      </p:sp>
      <p:sp>
        <p:nvSpPr>
          <p:cNvPr id="28" name="object 2">
            <a:extLst>
              <a:ext uri="{FF2B5EF4-FFF2-40B4-BE49-F238E27FC236}">
                <a16:creationId xmlns:a16="http://schemas.microsoft.com/office/drawing/2014/main" id="{1F151713-8DB8-4198-B0EB-CD5DB82CA78F}"/>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defTabSz="1219170"/>
            <a:endParaRPr sz="1804">
              <a:solidFill>
                <a:srgbClr val="141939"/>
              </a:solidFill>
              <a:latin typeface="Helvetica"/>
            </a:endParaRPr>
          </a:p>
        </p:txBody>
      </p:sp>
      <p:sp>
        <p:nvSpPr>
          <p:cNvPr id="24" name="Rectangle 23">
            <a:extLst>
              <a:ext uri="{FF2B5EF4-FFF2-40B4-BE49-F238E27FC236}">
                <a16:creationId xmlns:a16="http://schemas.microsoft.com/office/drawing/2014/main" id="{8836C913-6B12-4259-8B38-73D6530E5967}"/>
              </a:ext>
            </a:extLst>
          </p:cNvPr>
          <p:cNvSpPr/>
          <p:nvPr/>
        </p:nvSpPr>
        <p:spPr>
          <a:xfrm>
            <a:off x="9804043" y="207209"/>
            <a:ext cx="2693168" cy="687432"/>
          </a:xfrm>
          <a:prstGeom prst="rect">
            <a:avLst/>
          </a:prstGeom>
        </p:spPr>
        <p:txBody>
          <a:bodyPr wrap="square">
            <a:spAutoFit/>
          </a:bodyPr>
          <a:lstStyle/>
          <a:p>
            <a:pPr algn="ctr" defTabSz="1219170"/>
            <a:r>
              <a:rPr lang="en-GB" sz="1400">
                <a:solidFill>
                  <a:srgbClr val="141939"/>
                </a:solidFill>
                <a:latin typeface="Times New Roman"/>
              </a:rPr>
              <a:t>Financial Wellbeing</a:t>
            </a:r>
          </a:p>
          <a:p>
            <a:pPr algn="ctr" defTabSz="1219170"/>
            <a:r>
              <a:rPr lang="en-GB" sz="1067" i="1">
                <a:solidFill>
                  <a:srgbClr val="141939"/>
                </a:solidFill>
                <a:latin typeface="Times New Roman"/>
              </a:rPr>
              <a:t>from</a:t>
            </a:r>
          </a:p>
          <a:p>
            <a:pPr algn="ctr" defTabSz="1219170"/>
            <a:r>
              <a:rPr lang="en-GB" sz="1400">
                <a:solidFill>
                  <a:srgbClr val="141939"/>
                </a:solidFill>
                <a:latin typeface="Times New Roman"/>
              </a:rPr>
              <a:t>Brewin Dolphin</a:t>
            </a:r>
          </a:p>
        </p:txBody>
      </p:sp>
      <p:pic>
        <p:nvPicPr>
          <p:cNvPr id="27" name="Picture 26">
            <a:extLst>
              <a:ext uri="{FF2B5EF4-FFF2-40B4-BE49-F238E27FC236}">
                <a16:creationId xmlns:a16="http://schemas.microsoft.com/office/drawing/2014/main" id="{7C389477-D897-40CF-BAA0-D00C301039A9}"/>
              </a:ext>
            </a:extLst>
          </p:cNvPr>
          <p:cNvPicPr>
            <a:picLocks noChangeAspect="1"/>
          </p:cNvPicPr>
          <p:nvPr/>
        </p:nvPicPr>
        <p:blipFill>
          <a:blip r:embed="rId2">
            <a:alphaModFix amt="50000"/>
          </a:blip>
          <a:stretch>
            <a:fillRect/>
          </a:stretch>
        </p:blipFill>
        <p:spPr>
          <a:xfrm rot="21108863">
            <a:off x="551108" y="2555824"/>
            <a:ext cx="1899661" cy="2668981"/>
          </a:xfrm>
          <a:prstGeom prst="rect">
            <a:avLst/>
          </a:prstGeom>
          <a:effectLst>
            <a:softEdge rad="63500"/>
          </a:effectLst>
        </p:spPr>
      </p:pic>
      <p:graphicFrame>
        <p:nvGraphicFramePr>
          <p:cNvPr id="29" name="Chart 28">
            <a:extLst>
              <a:ext uri="{FF2B5EF4-FFF2-40B4-BE49-F238E27FC236}">
                <a16:creationId xmlns:a16="http://schemas.microsoft.com/office/drawing/2014/main" id="{8DFA802C-E37F-4D22-B05C-10195D3F4E27}"/>
              </a:ext>
            </a:extLst>
          </p:cNvPr>
          <p:cNvGraphicFramePr>
            <a:graphicFrameLocks/>
          </p:cNvGraphicFramePr>
          <p:nvPr/>
        </p:nvGraphicFramePr>
        <p:xfrm>
          <a:off x="988923" y="2520020"/>
          <a:ext cx="5064408" cy="3368033"/>
        </p:xfrm>
        <a:graphic>
          <a:graphicData uri="http://schemas.openxmlformats.org/drawingml/2006/chart">
            <c:chart xmlns:c="http://schemas.openxmlformats.org/drawingml/2006/chart" xmlns:r="http://schemas.openxmlformats.org/officeDocument/2006/relationships" r:id="rId3"/>
          </a:graphicData>
        </a:graphic>
      </p:graphicFrame>
      <p:sp>
        <p:nvSpPr>
          <p:cNvPr id="30" name="object 15">
            <a:extLst>
              <a:ext uri="{FF2B5EF4-FFF2-40B4-BE49-F238E27FC236}">
                <a16:creationId xmlns:a16="http://schemas.microsoft.com/office/drawing/2014/main" id="{62ABB0AD-DD6F-4C6C-800A-13649F37EEBB}"/>
              </a:ext>
            </a:extLst>
          </p:cNvPr>
          <p:cNvSpPr txBox="1"/>
          <p:nvPr/>
        </p:nvSpPr>
        <p:spPr>
          <a:xfrm>
            <a:off x="2451608" y="4145019"/>
            <a:ext cx="1344736" cy="1091000"/>
          </a:xfrm>
          <a:prstGeom prst="rect">
            <a:avLst/>
          </a:prstGeom>
        </p:spPr>
        <p:txBody>
          <a:bodyPr vert="horz" wrap="square" lIns="0" tIns="68576" rIns="0" bIns="0" rtlCol="0">
            <a:spAutoFit/>
          </a:bodyPr>
          <a:lstStyle/>
          <a:p>
            <a:pPr marL="12700" marR="35558" algn="ctr" defTabSz="1219170">
              <a:lnSpc>
                <a:spcPct val="83200"/>
              </a:lnSpc>
              <a:spcBef>
                <a:spcPts val="540"/>
              </a:spcBef>
            </a:pPr>
            <a:r>
              <a:rPr lang="en-GB" sz="1600" dirty="0">
                <a:solidFill>
                  <a:srgbClr val="00AEEF"/>
                </a:solidFill>
                <a:latin typeface="Arial Nova Light" panose="020B0304020202020204" pitchFamily="34" charset="0"/>
                <a:cs typeface="Times New Roman"/>
              </a:rPr>
              <a:t>A survey of almost 500 employees in the legal sector</a:t>
            </a:r>
            <a:endParaRPr lang="en-GB" sz="1600" dirty="0">
              <a:solidFill>
                <a:srgbClr val="141939"/>
              </a:solidFill>
              <a:latin typeface="Arial Nova Light" panose="020B0304020202020204" pitchFamily="34" charset="0"/>
              <a:cs typeface="Times New Roman"/>
            </a:endParaRPr>
          </a:p>
        </p:txBody>
      </p:sp>
      <p:cxnSp>
        <p:nvCxnSpPr>
          <p:cNvPr id="31" name="Straight Connector 30">
            <a:extLst>
              <a:ext uri="{FF2B5EF4-FFF2-40B4-BE49-F238E27FC236}">
                <a16:creationId xmlns:a16="http://schemas.microsoft.com/office/drawing/2014/main" id="{E72D5F1B-D3EC-4738-885E-F7E095F99BBE}"/>
              </a:ext>
            </a:extLst>
          </p:cNvPr>
          <p:cNvCxnSpPr/>
          <p:nvPr/>
        </p:nvCxnSpPr>
        <p:spPr>
          <a:xfrm>
            <a:off x="5482052" y="1366636"/>
            <a:ext cx="0" cy="456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object 15">
            <a:extLst>
              <a:ext uri="{FF2B5EF4-FFF2-40B4-BE49-F238E27FC236}">
                <a16:creationId xmlns:a16="http://schemas.microsoft.com/office/drawing/2014/main" id="{B39EAB65-487B-443C-93F0-8EC30B474082}"/>
              </a:ext>
            </a:extLst>
          </p:cNvPr>
          <p:cNvSpPr txBox="1"/>
          <p:nvPr/>
        </p:nvSpPr>
        <p:spPr>
          <a:xfrm>
            <a:off x="407492" y="1413418"/>
            <a:ext cx="4658328" cy="780531"/>
          </a:xfrm>
          <a:prstGeom prst="rect">
            <a:avLst/>
          </a:prstGeom>
        </p:spPr>
        <p:txBody>
          <a:bodyPr vert="horz" wrap="square" lIns="0" tIns="68576" rIns="0" bIns="0" rtlCol="0">
            <a:spAutoFit/>
          </a:bodyPr>
          <a:lstStyle/>
          <a:p>
            <a:pPr marL="12700" marR="35558" defTabSz="1219170">
              <a:lnSpc>
                <a:spcPct val="83200"/>
              </a:lnSpc>
              <a:spcBef>
                <a:spcPts val="540"/>
              </a:spcBef>
            </a:pPr>
            <a:r>
              <a:rPr lang="en-GB" sz="1867" b="1" dirty="0">
                <a:solidFill>
                  <a:srgbClr val="009FE3"/>
                </a:solidFill>
                <a:latin typeface="Arial Nova" panose="020B0504020202020204" pitchFamily="34" charset="0"/>
                <a:cs typeface="Times New Roman"/>
              </a:rPr>
              <a:t>Financial Wellbeing in the Legal Sector</a:t>
            </a:r>
          </a:p>
          <a:p>
            <a:pPr marL="12700" marR="35558" defTabSz="1219170">
              <a:lnSpc>
                <a:spcPct val="83200"/>
              </a:lnSpc>
              <a:spcBef>
                <a:spcPts val="540"/>
              </a:spcBef>
            </a:pPr>
            <a:r>
              <a:rPr lang="en-GB" sz="1600" dirty="0">
                <a:solidFill>
                  <a:srgbClr val="141939"/>
                </a:solidFill>
                <a:latin typeface="Arial Nova Light" panose="020B0304020202020204" pitchFamily="34" charset="0"/>
                <a:cs typeface="Times New Roman"/>
              </a:rPr>
              <a:t>A Brewin Dolphin survey conducted in association with The Lawyer magazine</a:t>
            </a:r>
          </a:p>
        </p:txBody>
      </p:sp>
      <p:sp>
        <p:nvSpPr>
          <p:cNvPr id="33" name="object 15">
            <a:extLst>
              <a:ext uri="{FF2B5EF4-FFF2-40B4-BE49-F238E27FC236}">
                <a16:creationId xmlns:a16="http://schemas.microsoft.com/office/drawing/2014/main" id="{83407900-A2B9-49FC-8C9C-FCB692C95AF8}"/>
              </a:ext>
            </a:extLst>
          </p:cNvPr>
          <p:cNvSpPr txBox="1"/>
          <p:nvPr/>
        </p:nvSpPr>
        <p:spPr>
          <a:xfrm>
            <a:off x="5715036" y="1413418"/>
            <a:ext cx="1767331" cy="746482"/>
          </a:xfrm>
          <a:prstGeom prst="rect">
            <a:avLst/>
          </a:prstGeom>
        </p:spPr>
        <p:txBody>
          <a:bodyPr vert="horz" wrap="square" lIns="0" tIns="68576" rIns="0" bIns="0" rtlCol="0">
            <a:spAutoFit/>
          </a:bodyPr>
          <a:lstStyle/>
          <a:p>
            <a:pPr marL="12700" marR="35558" defTabSz="1219170">
              <a:lnSpc>
                <a:spcPct val="83200"/>
              </a:lnSpc>
              <a:spcBef>
                <a:spcPts val="540"/>
              </a:spcBef>
            </a:pPr>
            <a:r>
              <a:rPr lang="en-GB" sz="2400" dirty="0">
                <a:solidFill>
                  <a:srgbClr val="009FE3"/>
                </a:solidFill>
                <a:latin typeface="Arial Nova Light" panose="020B0304020202020204" pitchFamily="34" charset="0"/>
                <a:cs typeface="Times New Roman"/>
              </a:rPr>
              <a:t>Some key</a:t>
            </a:r>
          </a:p>
          <a:p>
            <a:pPr marL="12700" marR="35558" defTabSz="1219170">
              <a:lnSpc>
                <a:spcPct val="83200"/>
              </a:lnSpc>
              <a:spcBef>
                <a:spcPts val="540"/>
              </a:spcBef>
            </a:pPr>
            <a:r>
              <a:rPr lang="en-GB" sz="2400" dirty="0">
                <a:solidFill>
                  <a:srgbClr val="009FE3"/>
                </a:solidFill>
                <a:latin typeface="Arial Nova Light" panose="020B0304020202020204" pitchFamily="34" charset="0"/>
                <a:cs typeface="Times New Roman"/>
              </a:rPr>
              <a:t>findings…</a:t>
            </a:r>
          </a:p>
        </p:txBody>
      </p:sp>
      <p:sp>
        <p:nvSpPr>
          <p:cNvPr id="36" name="object 10">
            <a:extLst>
              <a:ext uri="{FF2B5EF4-FFF2-40B4-BE49-F238E27FC236}">
                <a16:creationId xmlns:a16="http://schemas.microsoft.com/office/drawing/2014/main" id="{975629D3-6E90-4255-AEE5-5792CCEF6F4B}"/>
              </a:ext>
            </a:extLst>
          </p:cNvPr>
          <p:cNvSpPr/>
          <p:nvPr/>
        </p:nvSpPr>
        <p:spPr>
          <a:xfrm>
            <a:off x="7792064" y="3762705"/>
            <a:ext cx="1868891" cy="1868891"/>
          </a:xfrm>
          <a:custGeom>
            <a:avLst/>
            <a:gdLst/>
            <a:ahLst/>
            <a:cxnLst/>
            <a:rect l="l" t="t" r="r" b="b"/>
            <a:pathLst>
              <a:path w="1760220" h="1762125">
                <a:moveTo>
                  <a:pt x="879906" y="1761820"/>
                </a:moveTo>
                <a:lnTo>
                  <a:pt x="928184" y="1760516"/>
                </a:lnTo>
                <a:lnTo>
                  <a:pt x="975781" y="1756651"/>
                </a:lnTo>
                <a:lnTo>
                  <a:pt x="1022630" y="1750290"/>
                </a:lnTo>
                <a:lnTo>
                  <a:pt x="1068665" y="1741502"/>
                </a:lnTo>
                <a:lnTo>
                  <a:pt x="1113818" y="1730353"/>
                </a:lnTo>
                <a:lnTo>
                  <a:pt x="1158022" y="1716910"/>
                </a:lnTo>
                <a:lnTo>
                  <a:pt x="1201211" y="1701241"/>
                </a:lnTo>
                <a:lnTo>
                  <a:pt x="1243316" y="1683414"/>
                </a:lnTo>
                <a:lnTo>
                  <a:pt x="1284271" y="1663494"/>
                </a:lnTo>
                <a:lnTo>
                  <a:pt x="1324009" y="1641549"/>
                </a:lnTo>
                <a:lnTo>
                  <a:pt x="1362463" y="1617647"/>
                </a:lnTo>
                <a:lnTo>
                  <a:pt x="1399565" y="1591855"/>
                </a:lnTo>
                <a:lnTo>
                  <a:pt x="1435249" y="1564239"/>
                </a:lnTo>
                <a:lnTo>
                  <a:pt x="1469447" y="1534867"/>
                </a:lnTo>
                <a:lnTo>
                  <a:pt x="1502092" y="1503807"/>
                </a:lnTo>
                <a:lnTo>
                  <a:pt x="1533117" y="1471124"/>
                </a:lnTo>
                <a:lnTo>
                  <a:pt x="1562456" y="1436887"/>
                </a:lnTo>
                <a:lnTo>
                  <a:pt x="1590040" y="1401163"/>
                </a:lnTo>
                <a:lnTo>
                  <a:pt x="1615804" y="1364019"/>
                </a:lnTo>
                <a:lnTo>
                  <a:pt x="1639679" y="1325521"/>
                </a:lnTo>
                <a:lnTo>
                  <a:pt x="1661598" y="1285738"/>
                </a:lnTo>
                <a:lnTo>
                  <a:pt x="1681496" y="1244736"/>
                </a:lnTo>
                <a:lnTo>
                  <a:pt x="1699303" y="1202582"/>
                </a:lnTo>
                <a:lnTo>
                  <a:pt x="1714954" y="1159345"/>
                </a:lnTo>
                <a:lnTo>
                  <a:pt x="1728382" y="1115090"/>
                </a:lnTo>
                <a:lnTo>
                  <a:pt x="1739518" y="1069885"/>
                </a:lnTo>
                <a:lnTo>
                  <a:pt x="1748296" y="1023797"/>
                </a:lnTo>
                <a:lnTo>
                  <a:pt x="1754650" y="976894"/>
                </a:lnTo>
                <a:lnTo>
                  <a:pt x="1758511" y="929243"/>
                </a:lnTo>
                <a:lnTo>
                  <a:pt x="1759813" y="880910"/>
                </a:lnTo>
                <a:lnTo>
                  <a:pt x="1758511" y="832577"/>
                </a:lnTo>
                <a:lnTo>
                  <a:pt x="1754650" y="784925"/>
                </a:lnTo>
                <a:lnTo>
                  <a:pt x="1748296" y="738022"/>
                </a:lnTo>
                <a:lnTo>
                  <a:pt x="1739518" y="691934"/>
                </a:lnTo>
                <a:lnTo>
                  <a:pt x="1728382" y="646729"/>
                </a:lnTo>
                <a:lnTo>
                  <a:pt x="1714954" y="602474"/>
                </a:lnTo>
                <a:lnTo>
                  <a:pt x="1699303" y="559237"/>
                </a:lnTo>
                <a:lnTo>
                  <a:pt x="1681496" y="517083"/>
                </a:lnTo>
                <a:lnTo>
                  <a:pt x="1661598" y="476081"/>
                </a:lnTo>
                <a:lnTo>
                  <a:pt x="1639679" y="436298"/>
                </a:lnTo>
                <a:lnTo>
                  <a:pt x="1615804" y="397801"/>
                </a:lnTo>
                <a:lnTo>
                  <a:pt x="1590040" y="360656"/>
                </a:lnTo>
                <a:lnTo>
                  <a:pt x="1562456" y="324932"/>
                </a:lnTo>
                <a:lnTo>
                  <a:pt x="1533117" y="290695"/>
                </a:lnTo>
                <a:lnTo>
                  <a:pt x="1502092" y="258013"/>
                </a:lnTo>
                <a:lnTo>
                  <a:pt x="1469447" y="226952"/>
                </a:lnTo>
                <a:lnTo>
                  <a:pt x="1435249" y="197580"/>
                </a:lnTo>
                <a:lnTo>
                  <a:pt x="1399565" y="169965"/>
                </a:lnTo>
                <a:lnTo>
                  <a:pt x="1362463" y="144172"/>
                </a:lnTo>
                <a:lnTo>
                  <a:pt x="1324009" y="120270"/>
                </a:lnTo>
                <a:lnTo>
                  <a:pt x="1284271" y="98325"/>
                </a:lnTo>
                <a:lnTo>
                  <a:pt x="1243316" y="78406"/>
                </a:lnTo>
                <a:lnTo>
                  <a:pt x="1201211" y="60578"/>
                </a:lnTo>
                <a:lnTo>
                  <a:pt x="1158022" y="44909"/>
                </a:lnTo>
                <a:lnTo>
                  <a:pt x="1113818" y="31467"/>
                </a:lnTo>
                <a:lnTo>
                  <a:pt x="1068665" y="20318"/>
                </a:lnTo>
                <a:lnTo>
                  <a:pt x="1022630" y="11529"/>
                </a:lnTo>
                <a:lnTo>
                  <a:pt x="975781" y="5169"/>
                </a:lnTo>
                <a:lnTo>
                  <a:pt x="928184" y="1303"/>
                </a:lnTo>
                <a:lnTo>
                  <a:pt x="879906" y="0"/>
                </a:lnTo>
                <a:lnTo>
                  <a:pt x="831629" y="1303"/>
                </a:lnTo>
                <a:lnTo>
                  <a:pt x="784032" y="5169"/>
                </a:lnTo>
                <a:lnTo>
                  <a:pt x="737182" y="11529"/>
                </a:lnTo>
                <a:lnTo>
                  <a:pt x="691148" y="20318"/>
                </a:lnTo>
                <a:lnTo>
                  <a:pt x="645994" y="31467"/>
                </a:lnTo>
                <a:lnTo>
                  <a:pt x="601790" y="44909"/>
                </a:lnTo>
                <a:lnTo>
                  <a:pt x="558602" y="60578"/>
                </a:lnTo>
                <a:lnTo>
                  <a:pt x="516496" y="78406"/>
                </a:lnTo>
                <a:lnTo>
                  <a:pt x="475541" y="98325"/>
                </a:lnTo>
                <a:lnTo>
                  <a:pt x="435803" y="120270"/>
                </a:lnTo>
                <a:lnTo>
                  <a:pt x="397350" y="144172"/>
                </a:lnTo>
                <a:lnTo>
                  <a:pt x="360247" y="169965"/>
                </a:lnTo>
                <a:lnTo>
                  <a:pt x="324564" y="197580"/>
                </a:lnTo>
                <a:lnTo>
                  <a:pt x="290366" y="226952"/>
                </a:lnTo>
                <a:lnTo>
                  <a:pt x="257721" y="258013"/>
                </a:lnTo>
                <a:lnTo>
                  <a:pt x="226695" y="290695"/>
                </a:lnTo>
                <a:lnTo>
                  <a:pt x="197357" y="324932"/>
                </a:lnTo>
                <a:lnTo>
                  <a:pt x="169772" y="360656"/>
                </a:lnTo>
                <a:lnTo>
                  <a:pt x="144009" y="397801"/>
                </a:lnTo>
                <a:lnTo>
                  <a:pt x="120134" y="436298"/>
                </a:lnTo>
                <a:lnTo>
                  <a:pt x="98214" y="476081"/>
                </a:lnTo>
                <a:lnTo>
                  <a:pt x="78317" y="517083"/>
                </a:lnTo>
                <a:lnTo>
                  <a:pt x="60509" y="559237"/>
                </a:lnTo>
                <a:lnTo>
                  <a:pt x="44858" y="602474"/>
                </a:lnTo>
                <a:lnTo>
                  <a:pt x="31431" y="646729"/>
                </a:lnTo>
                <a:lnTo>
                  <a:pt x="20295" y="691934"/>
                </a:lnTo>
                <a:lnTo>
                  <a:pt x="11516" y="738022"/>
                </a:lnTo>
                <a:lnTo>
                  <a:pt x="5163" y="784925"/>
                </a:lnTo>
                <a:lnTo>
                  <a:pt x="1301" y="832577"/>
                </a:lnTo>
                <a:lnTo>
                  <a:pt x="0" y="880910"/>
                </a:lnTo>
                <a:lnTo>
                  <a:pt x="1301" y="929243"/>
                </a:lnTo>
                <a:lnTo>
                  <a:pt x="5163" y="976894"/>
                </a:lnTo>
                <a:lnTo>
                  <a:pt x="11516" y="1023797"/>
                </a:lnTo>
                <a:lnTo>
                  <a:pt x="20295" y="1069885"/>
                </a:lnTo>
                <a:lnTo>
                  <a:pt x="31431" y="1115090"/>
                </a:lnTo>
                <a:lnTo>
                  <a:pt x="44858" y="1159345"/>
                </a:lnTo>
                <a:lnTo>
                  <a:pt x="60509" y="1202582"/>
                </a:lnTo>
                <a:lnTo>
                  <a:pt x="78317" y="1244736"/>
                </a:lnTo>
                <a:lnTo>
                  <a:pt x="98214" y="1285738"/>
                </a:lnTo>
                <a:lnTo>
                  <a:pt x="120134" y="1325521"/>
                </a:lnTo>
                <a:lnTo>
                  <a:pt x="144009" y="1364019"/>
                </a:lnTo>
                <a:lnTo>
                  <a:pt x="169772" y="1401163"/>
                </a:lnTo>
                <a:lnTo>
                  <a:pt x="197357" y="1436887"/>
                </a:lnTo>
                <a:lnTo>
                  <a:pt x="226695" y="1471124"/>
                </a:lnTo>
                <a:lnTo>
                  <a:pt x="257721" y="1503807"/>
                </a:lnTo>
                <a:lnTo>
                  <a:pt x="290366" y="1534867"/>
                </a:lnTo>
                <a:lnTo>
                  <a:pt x="324564" y="1564239"/>
                </a:lnTo>
                <a:lnTo>
                  <a:pt x="360247" y="1591855"/>
                </a:lnTo>
                <a:lnTo>
                  <a:pt x="397350" y="1617647"/>
                </a:lnTo>
                <a:lnTo>
                  <a:pt x="435803" y="1641549"/>
                </a:lnTo>
                <a:lnTo>
                  <a:pt x="475541" y="1663494"/>
                </a:lnTo>
                <a:lnTo>
                  <a:pt x="516496" y="1683414"/>
                </a:lnTo>
                <a:lnTo>
                  <a:pt x="558602" y="1701241"/>
                </a:lnTo>
                <a:lnTo>
                  <a:pt x="601790" y="1716910"/>
                </a:lnTo>
                <a:lnTo>
                  <a:pt x="645994" y="1730353"/>
                </a:lnTo>
                <a:lnTo>
                  <a:pt x="691148" y="1741502"/>
                </a:lnTo>
                <a:lnTo>
                  <a:pt x="737182" y="1750290"/>
                </a:lnTo>
                <a:lnTo>
                  <a:pt x="784032" y="1756651"/>
                </a:lnTo>
                <a:lnTo>
                  <a:pt x="831629" y="1760516"/>
                </a:lnTo>
                <a:lnTo>
                  <a:pt x="879906" y="1761820"/>
                </a:lnTo>
                <a:close/>
              </a:path>
            </a:pathLst>
          </a:custGeom>
          <a:ln w="28575">
            <a:solidFill>
              <a:schemeClr val="accent1"/>
            </a:solidFill>
          </a:ln>
        </p:spPr>
        <p:txBody>
          <a:bodyPr wrap="square" lIns="0" tIns="0" rIns="0" bIns="0" rtlCol="0"/>
          <a:lstStyle/>
          <a:p>
            <a:pPr defTabSz="1219170"/>
            <a:endParaRPr dirty="0">
              <a:solidFill>
                <a:srgbClr val="141939"/>
              </a:solidFill>
              <a:latin typeface="Helvetica"/>
            </a:endParaRPr>
          </a:p>
        </p:txBody>
      </p:sp>
      <p:sp>
        <p:nvSpPr>
          <p:cNvPr id="37" name="object 11">
            <a:extLst>
              <a:ext uri="{FF2B5EF4-FFF2-40B4-BE49-F238E27FC236}">
                <a16:creationId xmlns:a16="http://schemas.microsoft.com/office/drawing/2014/main" id="{01277459-2FC8-4E42-8623-DB68CE7F62B9}"/>
              </a:ext>
            </a:extLst>
          </p:cNvPr>
          <p:cNvSpPr txBox="1"/>
          <p:nvPr/>
        </p:nvSpPr>
        <p:spPr>
          <a:xfrm>
            <a:off x="7899100" y="4061186"/>
            <a:ext cx="1654819" cy="1472839"/>
          </a:xfrm>
          <a:prstGeom prst="rect">
            <a:avLst/>
          </a:prstGeom>
        </p:spPr>
        <p:txBody>
          <a:bodyPr vert="horz" wrap="square" lIns="0" tIns="13335" rIns="0" bIns="0" rtlCol="0">
            <a:spAutoFit/>
          </a:bodyPr>
          <a:lstStyle/>
          <a:p>
            <a:pPr algn="ctr" defTabSz="1219170">
              <a:spcAft>
                <a:spcPts val="533"/>
              </a:spcAft>
            </a:pPr>
            <a:r>
              <a:rPr lang="en-GB" sz="2400" b="1" dirty="0">
                <a:solidFill>
                  <a:srgbClr val="00518B"/>
                </a:solidFill>
                <a:latin typeface="Arial Nova" panose="020B0504020202020204" pitchFamily="34" charset="0"/>
                <a:cs typeface="Arial"/>
              </a:rPr>
              <a:t>28.5%</a:t>
            </a:r>
            <a:endParaRPr sz="2400" b="1" dirty="0">
              <a:solidFill>
                <a:srgbClr val="00518B"/>
              </a:solidFill>
              <a:latin typeface="Arial Nova" panose="020B0504020202020204" pitchFamily="34" charset="0"/>
              <a:cs typeface="Arial"/>
            </a:endParaRPr>
          </a:p>
          <a:p>
            <a:pPr algn="ctr" defTabSz="1219170">
              <a:lnSpc>
                <a:spcPts val="1625"/>
              </a:lnSpc>
            </a:pPr>
            <a:r>
              <a:rPr lang="en-GB" sz="2133" baseline="31250" dirty="0">
                <a:solidFill>
                  <a:srgbClr val="00518B"/>
                </a:solidFill>
                <a:latin typeface="Arial Nova Light" panose="020B0304020202020204" pitchFamily="34" charset="0"/>
                <a:cs typeface="Arial"/>
              </a:rPr>
              <a:t>are either frequently or </a:t>
            </a:r>
            <a:r>
              <a:rPr lang="en-GB" sz="2133" b="1" baseline="31250" dirty="0">
                <a:solidFill>
                  <a:srgbClr val="00518B"/>
                </a:solidFill>
                <a:latin typeface="Arial Nova" panose="020B0504020202020204" pitchFamily="34" charset="0"/>
                <a:cs typeface="Arial"/>
              </a:rPr>
              <a:t>constantly stressed</a:t>
            </a:r>
            <a:r>
              <a:rPr lang="en-GB" sz="2133" baseline="31250" dirty="0">
                <a:solidFill>
                  <a:srgbClr val="00518B"/>
                </a:solidFill>
                <a:latin typeface="Arial Nova" panose="020B0504020202020204" pitchFamily="34" charset="0"/>
                <a:cs typeface="Arial"/>
              </a:rPr>
              <a:t> </a:t>
            </a:r>
            <a:r>
              <a:rPr lang="en-GB" sz="2133" baseline="31250" dirty="0">
                <a:solidFill>
                  <a:srgbClr val="00518B"/>
                </a:solidFill>
                <a:latin typeface="Arial Nova Light" panose="020B0304020202020204" pitchFamily="34" charset="0"/>
                <a:cs typeface="Arial"/>
              </a:rPr>
              <a:t>by personal finance issues</a:t>
            </a:r>
            <a:endParaRPr sz="1333" baseline="50000" dirty="0">
              <a:solidFill>
                <a:srgbClr val="00518B"/>
              </a:solidFill>
              <a:latin typeface="Arial Nova Light" panose="020B0304020202020204" pitchFamily="34" charset="0"/>
              <a:cs typeface="Arial"/>
            </a:endParaRPr>
          </a:p>
        </p:txBody>
      </p:sp>
      <p:sp>
        <p:nvSpPr>
          <p:cNvPr id="22" name="object 12">
            <a:extLst>
              <a:ext uri="{FF2B5EF4-FFF2-40B4-BE49-F238E27FC236}">
                <a16:creationId xmlns:a16="http://schemas.microsoft.com/office/drawing/2014/main" id="{4C75BE73-B2FF-460C-84CE-F58935CFB786}"/>
              </a:ext>
            </a:extLst>
          </p:cNvPr>
          <p:cNvSpPr/>
          <p:nvPr/>
        </p:nvSpPr>
        <p:spPr>
          <a:xfrm>
            <a:off x="5996927" y="2295905"/>
            <a:ext cx="1968047" cy="1968047"/>
          </a:xfrm>
          <a:custGeom>
            <a:avLst/>
            <a:gdLst/>
            <a:ahLst/>
            <a:cxnLst/>
            <a:rect l="l" t="t" r="r" b="b"/>
            <a:pathLst>
              <a:path w="2377440" h="2380615">
                <a:moveTo>
                  <a:pt x="1188681" y="2380056"/>
                </a:moveTo>
                <a:lnTo>
                  <a:pt x="1236489" y="2379111"/>
                </a:lnTo>
                <a:lnTo>
                  <a:pt x="1283818" y="2376300"/>
                </a:lnTo>
                <a:lnTo>
                  <a:pt x="1330632" y="2371658"/>
                </a:lnTo>
                <a:lnTo>
                  <a:pt x="1376896" y="2365221"/>
                </a:lnTo>
                <a:lnTo>
                  <a:pt x="1422575" y="2357025"/>
                </a:lnTo>
                <a:lnTo>
                  <a:pt x="1467632" y="2347105"/>
                </a:lnTo>
                <a:lnTo>
                  <a:pt x="1512032" y="2335496"/>
                </a:lnTo>
                <a:lnTo>
                  <a:pt x="1555740" y="2322235"/>
                </a:lnTo>
                <a:lnTo>
                  <a:pt x="1598721" y="2307356"/>
                </a:lnTo>
                <a:lnTo>
                  <a:pt x="1640938" y="2290896"/>
                </a:lnTo>
                <a:lnTo>
                  <a:pt x="1682357" y="2272889"/>
                </a:lnTo>
                <a:lnTo>
                  <a:pt x="1722941" y="2253372"/>
                </a:lnTo>
                <a:lnTo>
                  <a:pt x="1762655" y="2232380"/>
                </a:lnTo>
                <a:lnTo>
                  <a:pt x="1801464" y="2209948"/>
                </a:lnTo>
                <a:lnTo>
                  <a:pt x="1839333" y="2186112"/>
                </a:lnTo>
                <a:lnTo>
                  <a:pt x="1876225" y="2160907"/>
                </a:lnTo>
                <a:lnTo>
                  <a:pt x="1912105" y="2134370"/>
                </a:lnTo>
                <a:lnTo>
                  <a:pt x="1946938" y="2106535"/>
                </a:lnTo>
                <a:lnTo>
                  <a:pt x="1980688" y="2077439"/>
                </a:lnTo>
                <a:lnTo>
                  <a:pt x="2013320" y="2047116"/>
                </a:lnTo>
                <a:lnTo>
                  <a:pt x="2044798" y="2015602"/>
                </a:lnTo>
                <a:lnTo>
                  <a:pt x="2075087" y="1982934"/>
                </a:lnTo>
                <a:lnTo>
                  <a:pt x="2104150" y="1949145"/>
                </a:lnTo>
                <a:lnTo>
                  <a:pt x="2131954" y="1914273"/>
                </a:lnTo>
                <a:lnTo>
                  <a:pt x="2158461" y="1878352"/>
                </a:lnTo>
                <a:lnTo>
                  <a:pt x="2183637" y="1841418"/>
                </a:lnTo>
                <a:lnTo>
                  <a:pt x="2207446" y="1803507"/>
                </a:lnTo>
                <a:lnTo>
                  <a:pt x="2229853" y="1764654"/>
                </a:lnTo>
                <a:lnTo>
                  <a:pt x="2250822" y="1724895"/>
                </a:lnTo>
                <a:lnTo>
                  <a:pt x="2270317" y="1684264"/>
                </a:lnTo>
                <a:lnTo>
                  <a:pt x="2288304" y="1642799"/>
                </a:lnTo>
                <a:lnTo>
                  <a:pt x="2304746" y="1600534"/>
                </a:lnTo>
                <a:lnTo>
                  <a:pt x="2319608" y="1557505"/>
                </a:lnTo>
                <a:lnTo>
                  <a:pt x="2332854" y="1513747"/>
                </a:lnTo>
                <a:lnTo>
                  <a:pt x="2344450" y="1469296"/>
                </a:lnTo>
                <a:lnTo>
                  <a:pt x="2354359" y="1424187"/>
                </a:lnTo>
                <a:lnTo>
                  <a:pt x="2362546" y="1378457"/>
                </a:lnTo>
                <a:lnTo>
                  <a:pt x="2368975" y="1332140"/>
                </a:lnTo>
                <a:lnTo>
                  <a:pt x="2373612" y="1285273"/>
                </a:lnTo>
                <a:lnTo>
                  <a:pt x="2376419" y="1237890"/>
                </a:lnTo>
                <a:lnTo>
                  <a:pt x="2377363" y="1190028"/>
                </a:lnTo>
                <a:lnTo>
                  <a:pt x="2376419" y="1142165"/>
                </a:lnTo>
                <a:lnTo>
                  <a:pt x="2373612" y="1094782"/>
                </a:lnTo>
                <a:lnTo>
                  <a:pt x="2368975" y="1047915"/>
                </a:lnTo>
                <a:lnTo>
                  <a:pt x="2362546" y="1001598"/>
                </a:lnTo>
                <a:lnTo>
                  <a:pt x="2354359" y="955868"/>
                </a:lnTo>
                <a:lnTo>
                  <a:pt x="2344450" y="910759"/>
                </a:lnTo>
                <a:lnTo>
                  <a:pt x="2332854" y="866309"/>
                </a:lnTo>
                <a:lnTo>
                  <a:pt x="2319608" y="822551"/>
                </a:lnTo>
                <a:lnTo>
                  <a:pt x="2304746" y="779521"/>
                </a:lnTo>
                <a:lnTo>
                  <a:pt x="2288304" y="737256"/>
                </a:lnTo>
                <a:lnTo>
                  <a:pt x="2270317" y="695791"/>
                </a:lnTo>
                <a:lnTo>
                  <a:pt x="2250822" y="655161"/>
                </a:lnTo>
                <a:lnTo>
                  <a:pt x="2229853" y="615401"/>
                </a:lnTo>
                <a:lnTo>
                  <a:pt x="2207446" y="576548"/>
                </a:lnTo>
                <a:lnTo>
                  <a:pt x="2183637" y="538637"/>
                </a:lnTo>
                <a:lnTo>
                  <a:pt x="2158461" y="501703"/>
                </a:lnTo>
                <a:lnTo>
                  <a:pt x="2131954" y="465782"/>
                </a:lnTo>
                <a:lnTo>
                  <a:pt x="2104150" y="430910"/>
                </a:lnTo>
                <a:lnTo>
                  <a:pt x="2075087" y="397121"/>
                </a:lnTo>
                <a:lnTo>
                  <a:pt x="2044798" y="364453"/>
                </a:lnTo>
                <a:lnTo>
                  <a:pt x="2013320" y="332939"/>
                </a:lnTo>
                <a:lnTo>
                  <a:pt x="1980688" y="302617"/>
                </a:lnTo>
                <a:lnTo>
                  <a:pt x="1946938" y="273520"/>
                </a:lnTo>
                <a:lnTo>
                  <a:pt x="1912105" y="245685"/>
                </a:lnTo>
                <a:lnTo>
                  <a:pt x="1876225" y="219148"/>
                </a:lnTo>
                <a:lnTo>
                  <a:pt x="1839333" y="193944"/>
                </a:lnTo>
                <a:lnTo>
                  <a:pt x="1801464" y="170108"/>
                </a:lnTo>
                <a:lnTo>
                  <a:pt x="1762655" y="147676"/>
                </a:lnTo>
                <a:lnTo>
                  <a:pt x="1722941" y="126683"/>
                </a:lnTo>
                <a:lnTo>
                  <a:pt x="1682357" y="107166"/>
                </a:lnTo>
                <a:lnTo>
                  <a:pt x="1640938" y="89159"/>
                </a:lnTo>
                <a:lnTo>
                  <a:pt x="1598721" y="72699"/>
                </a:lnTo>
                <a:lnTo>
                  <a:pt x="1555740" y="57820"/>
                </a:lnTo>
                <a:lnTo>
                  <a:pt x="1512032" y="44559"/>
                </a:lnTo>
                <a:lnTo>
                  <a:pt x="1467632" y="32950"/>
                </a:lnTo>
                <a:lnTo>
                  <a:pt x="1422575" y="23030"/>
                </a:lnTo>
                <a:lnTo>
                  <a:pt x="1376896" y="14834"/>
                </a:lnTo>
                <a:lnTo>
                  <a:pt x="1330632" y="8397"/>
                </a:lnTo>
                <a:lnTo>
                  <a:pt x="1283818" y="3755"/>
                </a:lnTo>
                <a:lnTo>
                  <a:pt x="1236489" y="944"/>
                </a:lnTo>
                <a:lnTo>
                  <a:pt x="1188681" y="0"/>
                </a:lnTo>
                <a:lnTo>
                  <a:pt x="1140873" y="944"/>
                </a:lnTo>
                <a:lnTo>
                  <a:pt x="1093545" y="3755"/>
                </a:lnTo>
                <a:lnTo>
                  <a:pt x="1046730" y="8397"/>
                </a:lnTo>
                <a:lnTo>
                  <a:pt x="1000466" y="14834"/>
                </a:lnTo>
                <a:lnTo>
                  <a:pt x="954788" y="23030"/>
                </a:lnTo>
                <a:lnTo>
                  <a:pt x="909731" y="32950"/>
                </a:lnTo>
                <a:lnTo>
                  <a:pt x="865331" y="44559"/>
                </a:lnTo>
                <a:lnTo>
                  <a:pt x="821622" y="57820"/>
                </a:lnTo>
                <a:lnTo>
                  <a:pt x="778642" y="72699"/>
                </a:lnTo>
                <a:lnTo>
                  <a:pt x="736425" y="89159"/>
                </a:lnTo>
                <a:lnTo>
                  <a:pt x="695006" y="107166"/>
                </a:lnTo>
                <a:lnTo>
                  <a:pt x="654422" y="126683"/>
                </a:lnTo>
                <a:lnTo>
                  <a:pt x="614708" y="147676"/>
                </a:lnTo>
                <a:lnTo>
                  <a:pt x="575898" y="170108"/>
                </a:lnTo>
                <a:lnTo>
                  <a:pt x="538030" y="193944"/>
                </a:lnTo>
                <a:lnTo>
                  <a:pt x="501138" y="219148"/>
                </a:lnTo>
                <a:lnTo>
                  <a:pt x="465258" y="245685"/>
                </a:lnTo>
                <a:lnTo>
                  <a:pt x="430425" y="273520"/>
                </a:lnTo>
                <a:lnTo>
                  <a:pt x="396675" y="302617"/>
                </a:lnTo>
                <a:lnTo>
                  <a:pt x="364043" y="332939"/>
                </a:lnTo>
                <a:lnTo>
                  <a:pt x="332565" y="364453"/>
                </a:lnTo>
                <a:lnTo>
                  <a:pt x="302276" y="397121"/>
                </a:lnTo>
                <a:lnTo>
                  <a:pt x="273212" y="430910"/>
                </a:lnTo>
                <a:lnTo>
                  <a:pt x="245409" y="465782"/>
                </a:lnTo>
                <a:lnTo>
                  <a:pt x="218902" y="501703"/>
                </a:lnTo>
                <a:lnTo>
                  <a:pt x="193726" y="538637"/>
                </a:lnTo>
                <a:lnTo>
                  <a:pt x="169916" y="576548"/>
                </a:lnTo>
                <a:lnTo>
                  <a:pt x="147510" y="615401"/>
                </a:lnTo>
                <a:lnTo>
                  <a:pt x="126541" y="655161"/>
                </a:lnTo>
                <a:lnTo>
                  <a:pt x="107046" y="695791"/>
                </a:lnTo>
                <a:lnTo>
                  <a:pt x="89059" y="737256"/>
                </a:lnTo>
                <a:lnTo>
                  <a:pt x="72617" y="779521"/>
                </a:lnTo>
                <a:lnTo>
                  <a:pt x="57755" y="822551"/>
                </a:lnTo>
                <a:lnTo>
                  <a:pt x="44509" y="866309"/>
                </a:lnTo>
                <a:lnTo>
                  <a:pt x="32913" y="910759"/>
                </a:lnTo>
                <a:lnTo>
                  <a:pt x="23004" y="955868"/>
                </a:lnTo>
                <a:lnTo>
                  <a:pt x="14817" y="1001598"/>
                </a:lnTo>
                <a:lnTo>
                  <a:pt x="8388" y="1047915"/>
                </a:lnTo>
                <a:lnTo>
                  <a:pt x="3751" y="1094782"/>
                </a:lnTo>
                <a:lnTo>
                  <a:pt x="943" y="1142165"/>
                </a:lnTo>
                <a:lnTo>
                  <a:pt x="0" y="1190028"/>
                </a:lnTo>
                <a:lnTo>
                  <a:pt x="943" y="1237890"/>
                </a:lnTo>
                <a:lnTo>
                  <a:pt x="3751" y="1285273"/>
                </a:lnTo>
                <a:lnTo>
                  <a:pt x="8388" y="1332140"/>
                </a:lnTo>
                <a:lnTo>
                  <a:pt x="14817" y="1378457"/>
                </a:lnTo>
                <a:lnTo>
                  <a:pt x="23004" y="1424187"/>
                </a:lnTo>
                <a:lnTo>
                  <a:pt x="32913" y="1469296"/>
                </a:lnTo>
                <a:lnTo>
                  <a:pt x="44509" y="1513747"/>
                </a:lnTo>
                <a:lnTo>
                  <a:pt x="57755" y="1557505"/>
                </a:lnTo>
                <a:lnTo>
                  <a:pt x="72617" y="1600534"/>
                </a:lnTo>
                <a:lnTo>
                  <a:pt x="89059" y="1642799"/>
                </a:lnTo>
                <a:lnTo>
                  <a:pt x="107046" y="1684264"/>
                </a:lnTo>
                <a:lnTo>
                  <a:pt x="126541" y="1724895"/>
                </a:lnTo>
                <a:lnTo>
                  <a:pt x="147510" y="1764654"/>
                </a:lnTo>
                <a:lnTo>
                  <a:pt x="169916" y="1803507"/>
                </a:lnTo>
                <a:lnTo>
                  <a:pt x="193726" y="1841418"/>
                </a:lnTo>
                <a:lnTo>
                  <a:pt x="218902" y="1878352"/>
                </a:lnTo>
                <a:lnTo>
                  <a:pt x="245409" y="1914273"/>
                </a:lnTo>
                <a:lnTo>
                  <a:pt x="273212" y="1949145"/>
                </a:lnTo>
                <a:lnTo>
                  <a:pt x="302276" y="1982934"/>
                </a:lnTo>
                <a:lnTo>
                  <a:pt x="332565" y="2015602"/>
                </a:lnTo>
                <a:lnTo>
                  <a:pt x="364043" y="2047116"/>
                </a:lnTo>
                <a:lnTo>
                  <a:pt x="396675" y="2077439"/>
                </a:lnTo>
                <a:lnTo>
                  <a:pt x="430425" y="2106535"/>
                </a:lnTo>
                <a:lnTo>
                  <a:pt x="465258" y="2134370"/>
                </a:lnTo>
                <a:lnTo>
                  <a:pt x="501138" y="2160907"/>
                </a:lnTo>
                <a:lnTo>
                  <a:pt x="538030" y="2186112"/>
                </a:lnTo>
                <a:lnTo>
                  <a:pt x="575898" y="2209948"/>
                </a:lnTo>
                <a:lnTo>
                  <a:pt x="614708" y="2232380"/>
                </a:lnTo>
                <a:lnTo>
                  <a:pt x="654422" y="2253372"/>
                </a:lnTo>
                <a:lnTo>
                  <a:pt x="695006" y="2272889"/>
                </a:lnTo>
                <a:lnTo>
                  <a:pt x="736425" y="2290896"/>
                </a:lnTo>
                <a:lnTo>
                  <a:pt x="778642" y="2307356"/>
                </a:lnTo>
                <a:lnTo>
                  <a:pt x="821622" y="2322235"/>
                </a:lnTo>
                <a:lnTo>
                  <a:pt x="865331" y="2335496"/>
                </a:lnTo>
                <a:lnTo>
                  <a:pt x="909731" y="2347105"/>
                </a:lnTo>
                <a:lnTo>
                  <a:pt x="954788" y="2357025"/>
                </a:lnTo>
                <a:lnTo>
                  <a:pt x="1000466" y="2365221"/>
                </a:lnTo>
                <a:lnTo>
                  <a:pt x="1046730" y="2371658"/>
                </a:lnTo>
                <a:lnTo>
                  <a:pt x="1093545" y="2376300"/>
                </a:lnTo>
                <a:lnTo>
                  <a:pt x="1140873" y="2379111"/>
                </a:lnTo>
                <a:lnTo>
                  <a:pt x="1188681" y="2380056"/>
                </a:lnTo>
                <a:close/>
              </a:path>
            </a:pathLst>
          </a:custGeom>
          <a:ln w="42227">
            <a:solidFill>
              <a:srgbClr val="F58345"/>
            </a:solidFill>
          </a:ln>
        </p:spPr>
        <p:txBody>
          <a:bodyPr wrap="square" lIns="0" tIns="0" rIns="0" bIns="0" rtlCol="0"/>
          <a:lstStyle/>
          <a:p>
            <a:pPr defTabSz="1219170"/>
            <a:endParaRPr>
              <a:solidFill>
                <a:srgbClr val="141939"/>
              </a:solidFill>
              <a:latin typeface="Helvetica"/>
            </a:endParaRPr>
          </a:p>
        </p:txBody>
      </p:sp>
      <p:sp>
        <p:nvSpPr>
          <p:cNvPr id="23" name="object 13">
            <a:extLst>
              <a:ext uri="{FF2B5EF4-FFF2-40B4-BE49-F238E27FC236}">
                <a16:creationId xmlns:a16="http://schemas.microsoft.com/office/drawing/2014/main" id="{85E6AD69-1FE2-49AF-BE91-A4BF84564C4B}"/>
              </a:ext>
            </a:extLst>
          </p:cNvPr>
          <p:cNvSpPr txBox="1"/>
          <p:nvPr/>
        </p:nvSpPr>
        <p:spPr>
          <a:xfrm>
            <a:off x="6004365" y="2622714"/>
            <a:ext cx="1951159" cy="1360757"/>
          </a:xfrm>
          <a:prstGeom prst="rect">
            <a:avLst/>
          </a:prstGeom>
        </p:spPr>
        <p:txBody>
          <a:bodyPr vert="horz" wrap="square" lIns="0" tIns="13335" rIns="0" bIns="0" rtlCol="0">
            <a:spAutoFit/>
          </a:bodyPr>
          <a:lstStyle/>
          <a:p>
            <a:pPr algn="ctr" defTabSz="1219170">
              <a:spcAft>
                <a:spcPts val="800"/>
              </a:spcAft>
            </a:pPr>
            <a:r>
              <a:rPr lang="en-GB" sz="2400" b="1" dirty="0">
                <a:solidFill>
                  <a:srgbClr val="F58345"/>
                </a:solidFill>
                <a:latin typeface="Arial Nova" panose="020B0504020202020204" pitchFamily="34" charset="0"/>
                <a:cs typeface="Arial"/>
              </a:rPr>
              <a:t>only 35%</a:t>
            </a:r>
            <a:endParaRPr sz="2400" b="1" dirty="0">
              <a:solidFill>
                <a:srgbClr val="141939"/>
              </a:solidFill>
              <a:latin typeface="Arial Nova" panose="020B0504020202020204" pitchFamily="34" charset="0"/>
              <a:cs typeface="Arial"/>
            </a:endParaRPr>
          </a:p>
          <a:p>
            <a:pPr algn="ctr" defTabSz="1219170"/>
            <a:r>
              <a:rPr lang="en-GB" sz="2133" baseline="31250" dirty="0">
                <a:solidFill>
                  <a:srgbClr val="F58345"/>
                </a:solidFill>
                <a:latin typeface="Arial Nova Light" panose="020B0304020202020204" pitchFamily="34" charset="0"/>
                <a:cs typeface="Arial"/>
              </a:rPr>
              <a:t>of respondents believe that they are saving enough for their</a:t>
            </a:r>
          </a:p>
          <a:p>
            <a:pPr algn="ctr" defTabSz="1219170"/>
            <a:r>
              <a:rPr lang="en-GB" sz="2133" baseline="31250" dirty="0">
                <a:solidFill>
                  <a:srgbClr val="F58345"/>
                </a:solidFill>
                <a:latin typeface="Arial Nova Light" panose="020B0304020202020204" pitchFamily="34" charset="0"/>
                <a:cs typeface="Arial"/>
              </a:rPr>
              <a:t>long term plans</a:t>
            </a:r>
            <a:endParaRPr sz="2133" baseline="31250" dirty="0">
              <a:solidFill>
                <a:srgbClr val="F07F3C"/>
              </a:solidFill>
              <a:latin typeface="Arial Nova Light" panose="020B0304020202020204" pitchFamily="34" charset="0"/>
              <a:cs typeface="Arial"/>
            </a:endParaRPr>
          </a:p>
        </p:txBody>
      </p:sp>
      <p:sp>
        <p:nvSpPr>
          <p:cNvPr id="25" name="object 9">
            <a:extLst>
              <a:ext uri="{FF2B5EF4-FFF2-40B4-BE49-F238E27FC236}">
                <a16:creationId xmlns:a16="http://schemas.microsoft.com/office/drawing/2014/main" id="{8CA4B942-97A2-4A8E-9012-14DEF209309C}"/>
              </a:ext>
            </a:extLst>
          </p:cNvPr>
          <p:cNvSpPr txBox="1"/>
          <p:nvPr/>
        </p:nvSpPr>
        <p:spPr>
          <a:xfrm>
            <a:off x="8256254" y="1923467"/>
            <a:ext cx="1819873" cy="1447319"/>
          </a:xfrm>
          <a:prstGeom prst="rect">
            <a:avLst/>
          </a:prstGeom>
          <a:ln>
            <a:solidFill>
              <a:schemeClr val="bg1"/>
            </a:solidFill>
          </a:ln>
        </p:spPr>
        <p:txBody>
          <a:bodyPr vert="horz" wrap="square" lIns="0" tIns="12700" rIns="0" bIns="0" rtlCol="0">
            <a:spAutoFit/>
          </a:bodyPr>
          <a:lstStyle/>
          <a:p>
            <a:pPr algn="ctr" defTabSz="1219170">
              <a:spcAft>
                <a:spcPts val="400"/>
              </a:spcAft>
            </a:pPr>
            <a:r>
              <a:rPr lang="en-GB" sz="3300" b="1" spc="-5" dirty="0">
                <a:solidFill>
                  <a:srgbClr val="94C247">
                    <a:lumMod val="75000"/>
                  </a:srgbClr>
                </a:solidFill>
                <a:latin typeface="Arial Nova" panose="020B0504020202020204" pitchFamily="34" charset="0"/>
                <a:cs typeface="Arial"/>
              </a:rPr>
              <a:t>94</a:t>
            </a:r>
            <a:r>
              <a:rPr sz="3300" b="1" spc="-5" dirty="0">
                <a:solidFill>
                  <a:srgbClr val="94C247">
                    <a:lumMod val="75000"/>
                  </a:srgbClr>
                </a:solidFill>
                <a:latin typeface="Arial Nova" panose="020B0504020202020204" pitchFamily="34" charset="0"/>
                <a:cs typeface="Arial"/>
              </a:rPr>
              <a:t>%</a:t>
            </a:r>
            <a:endParaRPr sz="3300" b="1" dirty="0">
              <a:solidFill>
                <a:srgbClr val="94C247">
                  <a:lumMod val="75000"/>
                </a:srgbClr>
              </a:solidFill>
              <a:latin typeface="Arial Nova" panose="020B0504020202020204" pitchFamily="34" charset="0"/>
              <a:cs typeface="Arial"/>
            </a:endParaRPr>
          </a:p>
          <a:p>
            <a:pPr marL="38098" marR="30478" indent="-1271" algn="ctr" defTabSz="1219170"/>
            <a:r>
              <a:rPr lang="en-GB" sz="2133" spc="5" baseline="30864" dirty="0">
                <a:solidFill>
                  <a:srgbClr val="94C247">
                    <a:lumMod val="75000"/>
                  </a:srgbClr>
                </a:solidFill>
                <a:latin typeface="Arial Nova Light" panose="020B0304020202020204" pitchFamily="34" charset="0"/>
                <a:cs typeface="Arial"/>
              </a:rPr>
              <a:t>of respondents stated that their finances caused them some degree of stress</a:t>
            </a:r>
            <a:endParaRPr sz="2133" baseline="30864" dirty="0">
              <a:solidFill>
                <a:srgbClr val="94C247">
                  <a:lumMod val="75000"/>
                </a:srgbClr>
              </a:solidFill>
              <a:latin typeface="Arial Nova Light" panose="020B0304020202020204" pitchFamily="34" charset="0"/>
              <a:cs typeface="Arial"/>
            </a:endParaRPr>
          </a:p>
        </p:txBody>
      </p:sp>
      <p:sp>
        <p:nvSpPr>
          <p:cNvPr id="40" name="object 8">
            <a:extLst>
              <a:ext uri="{FF2B5EF4-FFF2-40B4-BE49-F238E27FC236}">
                <a16:creationId xmlns:a16="http://schemas.microsoft.com/office/drawing/2014/main" id="{B9669B56-4954-4E04-9A71-DCB257FB62BA}"/>
              </a:ext>
            </a:extLst>
          </p:cNvPr>
          <p:cNvSpPr/>
          <p:nvPr/>
        </p:nvSpPr>
        <p:spPr>
          <a:xfrm>
            <a:off x="8166478" y="1629463"/>
            <a:ext cx="2010501" cy="2010491"/>
          </a:xfrm>
          <a:custGeom>
            <a:avLst/>
            <a:gdLst/>
            <a:ahLst/>
            <a:cxnLst/>
            <a:rect l="l" t="t" r="r" b="b"/>
            <a:pathLst>
              <a:path w="1895475" h="1896745">
                <a:moveTo>
                  <a:pt x="947686" y="1896478"/>
                </a:moveTo>
                <a:lnTo>
                  <a:pt x="996454" y="1895244"/>
                </a:lnTo>
                <a:lnTo>
                  <a:pt x="1044582" y="1891582"/>
                </a:lnTo>
                <a:lnTo>
                  <a:pt x="1092009" y="1885552"/>
                </a:lnTo>
                <a:lnTo>
                  <a:pt x="1138678" y="1877213"/>
                </a:lnTo>
                <a:lnTo>
                  <a:pt x="1184528" y="1866625"/>
                </a:lnTo>
                <a:lnTo>
                  <a:pt x="1229499" y="1853847"/>
                </a:lnTo>
                <a:lnTo>
                  <a:pt x="1273532" y="1838940"/>
                </a:lnTo>
                <a:lnTo>
                  <a:pt x="1316568" y="1821961"/>
                </a:lnTo>
                <a:lnTo>
                  <a:pt x="1358547" y="1802972"/>
                </a:lnTo>
                <a:lnTo>
                  <a:pt x="1399410" y="1782032"/>
                </a:lnTo>
                <a:lnTo>
                  <a:pt x="1439096" y="1759200"/>
                </a:lnTo>
                <a:lnTo>
                  <a:pt x="1477547" y="1734535"/>
                </a:lnTo>
                <a:lnTo>
                  <a:pt x="1514702" y="1708098"/>
                </a:lnTo>
                <a:lnTo>
                  <a:pt x="1550503" y="1679948"/>
                </a:lnTo>
                <a:lnTo>
                  <a:pt x="1584889" y="1650145"/>
                </a:lnTo>
                <a:lnTo>
                  <a:pt x="1617802" y="1618748"/>
                </a:lnTo>
                <a:lnTo>
                  <a:pt x="1649181" y="1585816"/>
                </a:lnTo>
                <a:lnTo>
                  <a:pt x="1678967" y="1551410"/>
                </a:lnTo>
                <a:lnTo>
                  <a:pt x="1707101" y="1515589"/>
                </a:lnTo>
                <a:lnTo>
                  <a:pt x="1733523" y="1478412"/>
                </a:lnTo>
                <a:lnTo>
                  <a:pt x="1758173" y="1439939"/>
                </a:lnTo>
                <a:lnTo>
                  <a:pt x="1780992" y="1400230"/>
                </a:lnTo>
                <a:lnTo>
                  <a:pt x="1801921" y="1359344"/>
                </a:lnTo>
                <a:lnTo>
                  <a:pt x="1820899" y="1317341"/>
                </a:lnTo>
                <a:lnTo>
                  <a:pt x="1837867" y="1274280"/>
                </a:lnTo>
                <a:lnTo>
                  <a:pt x="1852767" y="1230221"/>
                </a:lnTo>
                <a:lnTo>
                  <a:pt x="1865537" y="1185224"/>
                </a:lnTo>
                <a:lnTo>
                  <a:pt x="1876119" y="1139348"/>
                </a:lnTo>
                <a:lnTo>
                  <a:pt x="1884453" y="1092652"/>
                </a:lnTo>
                <a:lnTo>
                  <a:pt x="1890480" y="1045197"/>
                </a:lnTo>
                <a:lnTo>
                  <a:pt x="1894140" y="997041"/>
                </a:lnTo>
                <a:lnTo>
                  <a:pt x="1895373" y="948245"/>
                </a:lnTo>
                <a:lnTo>
                  <a:pt x="1894140" y="899449"/>
                </a:lnTo>
                <a:lnTo>
                  <a:pt x="1890480" y="851293"/>
                </a:lnTo>
                <a:lnTo>
                  <a:pt x="1884453" y="803838"/>
                </a:lnTo>
                <a:lnTo>
                  <a:pt x="1876119" y="757142"/>
                </a:lnTo>
                <a:lnTo>
                  <a:pt x="1865537" y="711265"/>
                </a:lnTo>
                <a:lnTo>
                  <a:pt x="1852767" y="666267"/>
                </a:lnTo>
                <a:lnTo>
                  <a:pt x="1837867" y="622208"/>
                </a:lnTo>
                <a:lnTo>
                  <a:pt x="1820899" y="579147"/>
                </a:lnTo>
                <a:lnTo>
                  <a:pt x="1801921" y="537143"/>
                </a:lnTo>
                <a:lnTo>
                  <a:pt x="1780992" y="496257"/>
                </a:lnTo>
                <a:lnTo>
                  <a:pt x="1758173" y="456547"/>
                </a:lnTo>
                <a:lnTo>
                  <a:pt x="1733523" y="418074"/>
                </a:lnTo>
                <a:lnTo>
                  <a:pt x="1707101" y="380896"/>
                </a:lnTo>
                <a:lnTo>
                  <a:pt x="1678967" y="345075"/>
                </a:lnTo>
                <a:lnTo>
                  <a:pt x="1649181" y="310668"/>
                </a:lnTo>
                <a:lnTo>
                  <a:pt x="1617802" y="277736"/>
                </a:lnTo>
                <a:lnTo>
                  <a:pt x="1584889" y="246338"/>
                </a:lnTo>
                <a:lnTo>
                  <a:pt x="1550503" y="216534"/>
                </a:lnTo>
                <a:lnTo>
                  <a:pt x="1514702" y="188384"/>
                </a:lnTo>
                <a:lnTo>
                  <a:pt x="1477547" y="161946"/>
                </a:lnTo>
                <a:lnTo>
                  <a:pt x="1439096" y="137281"/>
                </a:lnTo>
                <a:lnTo>
                  <a:pt x="1399410" y="114448"/>
                </a:lnTo>
                <a:lnTo>
                  <a:pt x="1358547" y="93508"/>
                </a:lnTo>
                <a:lnTo>
                  <a:pt x="1316568" y="74518"/>
                </a:lnTo>
                <a:lnTo>
                  <a:pt x="1273532" y="57539"/>
                </a:lnTo>
                <a:lnTo>
                  <a:pt x="1229499" y="42631"/>
                </a:lnTo>
                <a:lnTo>
                  <a:pt x="1184528" y="29853"/>
                </a:lnTo>
                <a:lnTo>
                  <a:pt x="1138678" y="19265"/>
                </a:lnTo>
                <a:lnTo>
                  <a:pt x="1092009" y="10926"/>
                </a:lnTo>
                <a:lnTo>
                  <a:pt x="1044582" y="4895"/>
                </a:lnTo>
                <a:lnTo>
                  <a:pt x="996454" y="1233"/>
                </a:lnTo>
                <a:lnTo>
                  <a:pt x="947686" y="0"/>
                </a:lnTo>
                <a:lnTo>
                  <a:pt x="898918" y="1233"/>
                </a:lnTo>
                <a:lnTo>
                  <a:pt x="850791" y="4895"/>
                </a:lnTo>
                <a:lnTo>
                  <a:pt x="803363" y="10926"/>
                </a:lnTo>
                <a:lnTo>
                  <a:pt x="756694" y="19265"/>
                </a:lnTo>
                <a:lnTo>
                  <a:pt x="710845" y="29853"/>
                </a:lnTo>
                <a:lnTo>
                  <a:pt x="665873" y="42631"/>
                </a:lnTo>
                <a:lnTo>
                  <a:pt x="621840" y="57539"/>
                </a:lnTo>
                <a:lnTo>
                  <a:pt x="578804" y="74518"/>
                </a:lnTo>
                <a:lnTo>
                  <a:pt x="536825" y="93508"/>
                </a:lnTo>
                <a:lnTo>
                  <a:pt x="495963" y="114448"/>
                </a:lnTo>
                <a:lnTo>
                  <a:pt x="456276" y="137281"/>
                </a:lnTo>
                <a:lnTo>
                  <a:pt x="417826" y="161946"/>
                </a:lnTo>
                <a:lnTo>
                  <a:pt x="380670" y="188384"/>
                </a:lnTo>
                <a:lnTo>
                  <a:pt x="344870" y="216534"/>
                </a:lnTo>
                <a:lnTo>
                  <a:pt x="310483" y="246338"/>
                </a:lnTo>
                <a:lnTo>
                  <a:pt x="277571" y="277736"/>
                </a:lnTo>
                <a:lnTo>
                  <a:pt x="246192" y="310668"/>
                </a:lnTo>
                <a:lnTo>
                  <a:pt x="216405" y="345075"/>
                </a:lnTo>
                <a:lnTo>
                  <a:pt x="188271" y="380896"/>
                </a:lnTo>
                <a:lnTo>
                  <a:pt x="161850" y="418074"/>
                </a:lnTo>
                <a:lnTo>
                  <a:pt x="137199" y="456547"/>
                </a:lnTo>
                <a:lnTo>
                  <a:pt x="114380" y="496257"/>
                </a:lnTo>
                <a:lnTo>
                  <a:pt x="93452" y="537143"/>
                </a:lnTo>
                <a:lnTo>
                  <a:pt x="74473" y="579147"/>
                </a:lnTo>
                <a:lnTo>
                  <a:pt x="57505" y="622208"/>
                </a:lnTo>
                <a:lnTo>
                  <a:pt x="42606" y="666267"/>
                </a:lnTo>
                <a:lnTo>
                  <a:pt x="29835" y="711265"/>
                </a:lnTo>
                <a:lnTo>
                  <a:pt x="19253" y="757142"/>
                </a:lnTo>
                <a:lnTo>
                  <a:pt x="10919" y="803838"/>
                </a:lnTo>
                <a:lnTo>
                  <a:pt x="4892" y="851293"/>
                </a:lnTo>
                <a:lnTo>
                  <a:pt x="1233" y="899449"/>
                </a:lnTo>
                <a:lnTo>
                  <a:pt x="0" y="948245"/>
                </a:lnTo>
                <a:lnTo>
                  <a:pt x="1233" y="997041"/>
                </a:lnTo>
                <a:lnTo>
                  <a:pt x="4892" y="1045197"/>
                </a:lnTo>
                <a:lnTo>
                  <a:pt x="10919" y="1092652"/>
                </a:lnTo>
                <a:lnTo>
                  <a:pt x="19253" y="1139348"/>
                </a:lnTo>
                <a:lnTo>
                  <a:pt x="29835" y="1185224"/>
                </a:lnTo>
                <a:lnTo>
                  <a:pt x="42606" y="1230221"/>
                </a:lnTo>
                <a:lnTo>
                  <a:pt x="57505" y="1274280"/>
                </a:lnTo>
                <a:lnTo>
                  <a:pt x="74473" y="1317341"/>
                </a:lnTo>
                <a:lnTo>
                  <a:pt x="93452" y="1359344"/>
                </a:lnTo>
                <a:lnTo>
                  <a:pt x="114380" y="1400230"/>
                </a:lnTo>
                <a:lnTo>
                  <a:pt x="137199" y="1439939"/>
                </a:lnTo>
                <a:lnTo>
                  <a:pt x="161850" y="1478412"/>
                </a:lnTo>
                <a:lnTo>
                  <a:pt x="188271" y="1515589"/>
                </a:lnTo>
                <a:lnTo>
                  <a:pt x="216405" y="1551410"/>
                </a:lnTo>
                <a:lnTo>
                  <a:pt x="246192" y="1585816"/>
                </a:lnTo>
                <a:lnTo>
                  <a:pt x="277571" y="1618748"/>
                </a:lnTo>
                <a:lnTo>
                  <a:pt x="310483" y="1650145"/>
                </a:lnTo>
                <a:lnTo>
                  <a:pt x="344870" y="1679948"/>
                </a:lnTo>
                <a:lnTo>
                  <a:pt x="380670" y="1708098"/>
                </a:lnTo>
                <a:lnTo>
                  <a:pt x="417826" y="1734535"/>
                </a:lnTo>
                <a:lnTo>
                  <a:pt x="456276" y="1759200"/>
                </a:lnTo>
                <a:lnTo>
                  <a:pt x="495963" y="1782032"/>
                </a:lnTo>
                <a:lnTo>
                  <a:pt x="536825" y="1802972"/>
                </a:lnTo>
                <a:lnTo>
                  <a:pt x="578804" y="1821961"/>
                </a:lnTo>
                <a:lnTo>
                  <a:pt x="621840" y="1838940"/>
                </a:lnTo>
                <a:lnTo>
                  <a:pt x="665873" y="1853847"/>
                </a:lnTo>
                <a:lnTo>
                  <a:pt x="710845" y="1866625"/>
                </a:lnTo>
                <a:lnTo>
                  <a:pt x="756694" y="1877213"/>
                </a:lnTo>
                <a:lnTo>
                  <a:pt x="803363" y="1885552"/>
                </a:lnTo>
                <a:lnTo>
                  <a:pt x="850791" y="1891582"/>
                </a:lnTo>
                <a:lnTo>
                  <a:pt x="898918" y="1895244"/>
                </a:lnTo>
                <a:lnTo>
                  <a:pt x="947686" y="1896478"/>
                </a:lnTo>
                <a:close/>
              </a:path>
            </a:pathLst>
          </a:custGeom>
          <a:ln w="39217">
            <a:solidFill>
              <a:schemeClr val="accent5">
                <a:lumMod val="75000"/>
              </a:schemeClr>
            </a:solidFill>
          </a:ln>
        </p:spPr>
        <p:txBody>
          <a:bodyPr wrap="square" lIns="0" tIns="0" rIns="0" bIns="0" rtlCol="0"/>
          <a:lstStyle/>
          <a:p>
            <a:pPr defTabSz="1219170"/>
            <a:endParaRPr>
              <a:solidFill>
                <a:srgbClr val="94C247">
                  <a:lumMod val="75000"/>
                </a:srgbClr>
              </a:solidFill>
              <a:latin typeface="Helvetica"/>
            </a:endParaRPr>
          </a:p>
        </p:txBody>
      </p:sp>
      <p:sp>
        <p:nvSpPr>
          <p:cNvPr id="21" name="object 16">
            <a:extLst>
              <a:ext uri="{FF2B5EF4-FFF2-40B4-BE49-F238E27FC236}">
                <a16:creationId xmlns:a16="http://schemas.microsoft.com/office/drawing/2014/main" id="{16417D8B-0AEE-41FF-BF99-8BF3AFD8377C}"/>
              </a:ext>
            </a:extLst>
          </p:cNvPr>
          <p:cNvSpPr txBox="1"/>
          <p:nvPr/>
        </p:nvSpPr>
        <p:spPr>
          <a:xfrm>
            <a:off x="5715036" y="5801169"/>
            <a:ext cx="3631819" cy="160939"/>
          </a:xfrm>
          <a:prstGeom prst="rect">
            <a:avLst/>
          </a:prstGeom>
        </p:spPr>
        <p:txBody>
          <a:bodyPr vert="horz" wrap="square" lIns="0" tIns="37463" rIns="0" bIns="0" rtlCol="0">
            <a:spAutoFit/>
          </a:bodyPr>
          <a:lstStyle/>
          <a:p>
            <a:pPr marL="38098" defTabSz="1219170">
              <a:spcBef>
                <a:spcPts val="295"/>
              </a:spcBef>
            </a:pPr>
            <a:r>
              <a:rPr lang="en-GB" sz="800" spc="-15" dirty="0">
                <a:solidFill>
                  <a:srgbClr val="051947"/>
                </a:solidFill>
                <a:latin typeface="Arial Nova Light" panose="020B0304020202020204" pitchFamily="34" charset="0"/>
                <a:cs typeface="Arial" panose="020B0604020202020204" pitchFamily="34" charset="0"/>
              </a:rPr>
              <a:t>Source: </a:t>
            </a:r>
            <a:r>
              <a:rPr lang="en-GB" sz="800" spc="-11" dirty="0">
                <a:solidFill>
                  <a:srgbClr val="051947"/>
                </a:solidFill>
                <a:latin typeface="Arial Nova Light" panose="020B0304020202020204" pitchFamily="34" charset="0"/>
                <a:cs typeface="Arial" panose="020B0604020202020204" pitchFamily="34" charset="0"/>
              </a:rPr>
              <a:t>Financial Wellbeing for the legal profession (February 2020), Brewin Dolphin</a:t>
            </a:r>
          </a:p>
        </p:txBody>
      </p:sp>
    </p:spTree>
    <p:extLst>
      <p:ext uri="{BB962C8B-B14F-4D97-AF65-F5344CB8AC3E}">
        <p14:creationId xmlns:p14="http://schemas.microsoft.com/office/powerpoint/2010/main" val="428557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652BE0B-7209-4836-8033-ECF2BF3AE527}"/>
              </a:ext>
            </a:extLst>
          </p:cNvPr>
          <p:cNvSpPr>
            <a:spLocks noGrp="1"/>
          </p:cNvSpPr>
          <p:nvPr>
            <p:ph type="title"/>
          </p:nvPr>
        </p:nvSpPr>
        <p:spPr>
          <a:xfrm>
            <a:off x="279435" y="238811"/>
            <a:ext cx="10871200" cy="900000"/>
          </a:xfrm>
        </p:spPr>
        <p:txBody>
          <a:bodyPr>
            <a:normAutofit/>
          </a:bodyPr>
          <a:lstStyle/>
          <a:p>
            <a:r>
              <a:rPr lang="en-US" sz="3200"/>
              <a:t>The consequences for your organisation</a:t>
            </a:r>
          </a:p>
        </p:txBody>
      </p:sp>
      <p:sp>
        <p:nvSpPr>
          <p:cNvPr id="19" name="object 5">
            <a:extLst>
              <a:ext uri="{FF2B5EF4-FFF2-40B4-BE49-F238E27FC236}">
                <a16:creationId xmlns:a16="http://schemas.microsoft.com/office/drawing/2014/main" id="{F3988044-46AD-4B57-B642-1F9FC079D97F}"/>
              </a:ext>
            </a:extLst>
          </p:cNvPr>
          <p:cNvSpPr/>
          <p:nvPr/>
        </p:nvSpPr>
        <p:spPr>
          <a:xfrm>
            <a:off x="407492" y="1056901"/>
            <a:ext cx="10032000" cy="60959"/>
          </a:xfrm>
          <a:custGeom>
            <a:avLst/>
            <a:gdLst/>
            <a:ahLst/>
            <a:cxnLst/>
            <a:rect l="l" t="t" r="r" b="b"/>
            <a:pathLst>
              <a:path w="7567930">
                <a:moveTo>
                  <a:pt x="0" y="0"/>
                </a:moveTo>
                <a:lnTo>
                  <a:pt x="7567561" y="0"/>
                </a:lnTo>
              </a:path>
            </a:pathLst>
          </a:custGeom>
          <a:ln w="12700">
            <a:solidFill>
              <a:srgbClr val="C7C8CA"/>
            </a:solidFill>
          </a:ln>
        </p:spPr>
        <p:txBody>
          <a:bodyPr wrap="square" lIns="0" tIns="0" rIns="0" bIns="0" rtlCol="0"/>
          <a:lstStyle/>
          <a:p>
            <a:pPr defTabSz="1219170"/>
            <a:endParaRPr>
              <a:solidFill>
                <a:srgbClr val="141939"/>
              </a:solidFill>
              <a:latin typeface="Helvetica"/>
            </a:endParaRPr>
          </a:p>
        </p:txBody>
      </p:sp>
      <p:sp>
        <p:nvSpPr>
          <p:cNvPr id="26" name="Holder 6">
            <a:extLst>
              <a:ext uri="{FF2B5EF4-FFF2-40B4-BE49-F238E27FC236}">
                <a16:creationId xmlns:a16="http://schemas.microsoft.com/office/drawing/2014/main" id="{EF708A43-D9EC-482E-AE98-8CD0D5982657}"/>
              </a:ext>
            </a:extLst>
          </p:cNvPr>
          <p:cNvSpPr txBox="1">
            <a:spLocks/>
          </p:cNvSpPr>
          <p:nvPr/>
        </p:nvSpPr>
        <p:spPr>
          <a:xfrm>
            <a:off x="407492" y="6460625"/>
            <a:ext cx="1775357" cy="123111"/>
          </a:xfrm>
          <a:prstGeom prst="rect">
            <a:avLst/>
          </a:prstGeom>
        </p:spPr>
        <p:txBody>
          <a:bodyPr wrap="square" lIns="0" tIns="0" rIns="0" bIns="0">
            <a:spAutoFit/>
          </a:bodyPr>
          <a:lstStyle>
            <a:defPPr>
              <a:defRPr lang="en-US"/>
            </a:defPPr>
            <a:lvl1pPr marL="0" algn="l" defTabSz="914400" rtl="0" eaLnBrk="1" latinLnBrk="0" hangingPunct="1">
              <a:defRPr sz="600" b="0" i="0" kern="1200">
                <a:solidFill>
                  <a:srgbClr val="051947"/>
                </a:solidFill>
                <a:latin typeface="HelveticaNeueLT Std Lt"/>
                <a:ea typeface="+mn-ea"/>
                <a:cs typeface="HelveticaNeueLT Std 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8" defTabSz="1219170">
              <a:spcBef>
                <a:spcPts val="71"/>
              </a:spcBef>
            </a:pPr>
            <a:r>
              <a:rPr lang="en-GB" sz="800" spc="-5">
                <a:latin typeface="Arial Nova Light" panose="020B0304020202020204" pitchFamily="34" charset="0"/>
              </a:rPr>
              <a:t>Brewin </a:t>
            </a:r>
            <a:r>
              <a:rPr lang="en-GB" sz="800">
                <a:latin typeface="Arial Nova Light" panose="020B0304020202020204" pitchFamily="34" charset="0"/>
              </a:rPr>
              <a:t>Dolphin | Financial Wellbeing</a:t>
            </a:r>
          </a:p>
        </p:txBody>
      </p:sp>
      <p:sp>
        <p:nvSpPr>
          <p:cNvPr id="28" name="object 2">
            <a:extLst>
              <a:ext uri="{FF2B5EF4-FFF2-40B4-BE49-F238E27FC236}">
                <a16:creationId xmlns:a16="http://schemas.microsoft.com/office/drawing/2014/main" id="{1F151713-8DB8-4198-B0EB-CD5DB82CA78F}"/>
              </a:ext>
            </a:extLst>
          </p:cNvPr>
          <p:cNvSpPr/>
          <p:nvPr/>
        </p:nvSpPr>
        <p:spPr>
          <a:xfrm>
            <a:off x="407492" y="6332244"/>
            <a:ext cx="10032000" cy="0"/>
          </a:xfrm>
          <a:custGeom>
            <a:avLst/>
            <a:gdLst/>
            <a:ahLst/>
            <a:cxnLst/>
            <a:rect l="l" t="t" r="r" b="b"/>
            <a:pathLst>
              <a:path w="7704455">
                <a:moveTo>
                  <a:pt x="0" y="0"/>
                </a:moveTo>
                <a:lnTo>
                  <a:pt x="7703997" y="0"/>
                </a:lnTo>
              </a:path>
            </a:pathLst>
          </a:custGeom>
          <a:ln w="5029">
            <a:solidFill>
              <a:srgbClr val="C7C8CA"/>
            </a:solidFill>
          </a:ln>
        </p:spPr>
        <p:txBody>
          <a:bodyPr wrap="square" lIns="0" tIns="0" rIns="0" bIns="0" rtlCol="0"/>
          <a:lstStyle/>
          <a:p>
            <a:pPr defTabSz="1219170"/>
            <a:endParaRPr sz="1804">
              <a:solidFill>
                <a:srgbClr val="141939"/>
              </a:solidFill>
              <a:latin typeface="Helvetica"/>
            </a:endParaRPr>
          </a:p>
        </p:txBody>
      </p:sp>
      <p:sp>
        <p:nvSpPr>
          <p:cNvPr id="8" name="Rectangle 7">
            <a:extLst>
              <a:ext uri="{FF2B5EF4-FFF2-40B4-BE49-F238E27FC236}">
                <a16:creationId xmlns:a16="http://schemas.microsoft.com/office/drawing/2014/main" id="{B049C5A9-C37A-4715-9E31-7C0A4B7C5736}"/>
              </a:ext>
            </a:extLst>
          </p:cNvPr>
          <p:cNvSpPr/>
          <p:nvPr/>
        </p:nvSpPr>
        <p:spPr>
          <a:xfrm>
            <a:off x="427839" y="3201271"/>
            <a:ext cx="5200076" cy="2739083"/>
          </a:xfrm>
          <a:prstGeom prst="rect">
            <a:avLst/>
          </a:prstGeom>
        </p:spPr>
        <p:txBody>
          <a:bodyPr wrap="square" anchor="ctr" anchorCtr="0">
            <a:spAutoFit/>
          </a:bodyPr>
          <a:lstStyle/>
          <a:p>
            <a:pPr defTabSz="1219170">
              <a:spcAft>
                <a:spcPts val="800"/>
              </a:spcAft>
            </a:pPr>
            <a:r>
              <a:rPr lang="en-GB" sz="2133">
                <a:solidFill>
                  <a:srgbClr val="009FE3"/>
                </a:solidFill>
                <a:latin typeface="Arial Nova Light" panose="020B0304020202020204" pitchFamily="34" charset="0"/>
              </a:rPr>
              <a:t>Consider that 36% of UK employees have financial worries</a:t>
            </a:r>
          </a:p>
          <a:p>
            <a:pPr defTabSz="1219170">
              <a:spcAft>
                <a:spcPts val="800"/>
              </a:spcAft>
            </a:pPr>
            <a:r>
              <a:rPr lang="en-GB" sz="1600">
                <a:solidFill>
                  <a:srgbClr val="141939"/>
                </a:solidFill>
                <a:latin typeface="Arial Nova Light" panose="020B0304020202020204" pitchFamily="34" charset="0"/>
              </a:rPr>
              <a:t>For a firm of 1,000 employees, Due to financial stress, </a:t>
            </a:r>
            <a:r>
              <a:rPr lang="en-GB" sz="1600" b="1">
                <a:solidFill>
                  <a:srgbClr val="141939"/>
                </a:solidFill>
                <a:latin typeface="Arial Nova Light" panose="020B0304020202020204" pitchFamily="34" charset="0"/>
              </a:rPr>
              <a:t>360 employees </a:t>
            </a:r>
            <a:r>
              <a:rPr lang="en-GB" sz="1600">
                <a:solidFill>
                  <a:srgbClr val="141939"/>
                </a:solidFill>
                <a:latin typeface="Arial Nova Light" panose="020B0304020202020204" pitchFamily="34" charset="0"/>
              </a:rPr>
              <a:t>may:</a:t>
            </a:r>
          </a:p>
          <a:p>
            <a:pPr marL="237061" lvl="1" indent="-237061" defTabSz="1219170">
              <a:spcAft>
                <a:spcPts val="800"/>
              </a:spcAft>
              <a:buFont typeface="Wingdings" panose="05000000000000000000" pitchFamily="2" charset="2"/>
              <a:buChar char="§"/>
              <a:tabLst>
                <a:tab pos="237061" algn="l"/>
              </a:tabLst>
            </a:pPr>
            <a:r>
              <a:rPr lang="en-GB" sz="1600">
                <a:solidFill>
                  <a:srgbClr val="141939"/>
                </a:solidFill>
                <a:latin typeface="Arial Nova Light" panose="020B0304020202020204" pitchFamily="34" charset="0"/>
              </a:rPr>
              <a:t>Take one additional sick day per year;</a:t>
            </a:r>
            <a:endParaRPr lang="en-GB" sz="1600" b="1">
              <a:solidFill>
                <a:srgbClr val="141939"/>
              </a:solidFill>
              <a:latin typeface="Arial Nova Light" panose="020B0304020202020204" pitchFamily="34" charset="0"/>
            </a:endParaRPr>
          </a:p>
          <a:p>
            <a:pPr marL="237061" lvl="1" indent="-237061" defTabSz="1219170">
              <a:spcAft>
                <a:spcPts val="800"/>
              </a:spcAft>
              <a:buFont typeface="Wingdings" panose="05000000000000000000" pitchFamily="2" charset="2"/>
              <a:buChar char="§"/>
              <a:tabLst>
                <a:tab pos="237061" algn="l"/>
              </a:tabLst>
            </a:pPr>
            <a:r>
              <a:rPr lang="en-GB" sz="1600">
                <a:solidFill>
                  <a:srgbClr val="141939"/>
                </a:solidFill>
                <a:latin typeface="Arial Nova Light" panose="020B0304020202020204" pitchFamily="34" charset="0"/>
              </a:rPr>
              <a:t>Struggle to complete </a:t>
            </a:r>
            <a:r>
              <a:rPr lang="en-GB" sz="1600" b="1">
                <a:solidFill>
                  <a:srgbClr val="141939"/>
                </a:solidFill>
                <a:latin typeface="Arial Nova Light" panose="020B0304020202020204" pitchFamily="34" charset="0"/>
              </a:rPr>
              <a:t>daily tasks;</a:t>
            </a:r>
          </a:p>
          <a:p>
            <a:pPr marL="237061" lvl="1" indent="-237061" defTabSz="1219170">
              <a:spcAft>
                <a:spcPts val="800"/>
              </a:spcAft>
              <a:buFont typeface="Wingdings" panose="05000000000000000000" pitchFamily="2" charset="2"/>
              <a:buChar char="§"/>
              <a:tabLst>
                <a:tab pos="237061" algn="l"/>
              </a:tabLst>
            </a:pPr>
            <a:r>
              <a:rPr lang="en-GB" sz="1600">
                <a:solidFill>
                  <a:srgbClr val="141939"/>
                </a:solidFill>
                <a:latin typeface="Arial Nova Light" panose="020B0304020202020204" pitchFamily="34" charset="0"/>
              </a:rPr>
              <a:t>Struggle to </a:t>
            </a:r>
            <a:r>
              <a:rPr lang="en-GB" sz="1600" b="1">
                <a:solidFill>
                  <a:srgbClr val="141939"/>
                </a:solidFill>
                <a:latin typeface="Arial Nova Light" panose="020B0304020202020204" pitchFamily="34" charset="0"/>
              </a:rPr>
              <a:t>collaborate</a:t>
            </a:r>
            <a:r>
              <a:rPr lang="en-GB" sz="1600">
                <a:solidFill>
                  <a:srgbClr val="141939"/>
                </a:solidFill>
                <a:latin typeface="Arial Nova Light" panose="020B0304020202020204" pitchFamily="34" charset="0"/>
              </a:rPr>
              <a:t> with colleagues;</a:t>
            </a:r>
          </a:p>
          <a:p>
            <a:pPr marL="237061" lvl="1" indent="-237061" defTabSz="1219170">
              <a:spcAft>
                <a:spcPts val="800"/>
              </a:spcAft>
              <a:buFont typeface="Wingdings" panose="05000000000000000000" pitchFamily="2" charset="2"/>
              <a:buChar char="§"/>
              <a:tabLst>
                <a:tab pos="237061" algn="l"/>
              </a:tabLst>
            </a:pPr>
            <a:r>
              <a:rPr lang="en-GB" sz="1600">
                <a:solidFill>
                  <a:srgbClr val="141939"/>
                </a:solidFill>
                <a:latin typeface="Arial Nova Light" panose="020B0304020202020204" pitchFamily="34" charset="0"/>
              </a:rPr>
              <a:t>Be actively considering </a:t>
            </a:r>
            <a:r>
              <a:rPr lang="en-GB" sz="1600" b="1">
                <a:solidFill>
                  <a:srgbClr val="141939"/>
                </a:solidFill>
                <a:latin typeface="Arial Nova Light" panose="020B0304020202020204" pitchFamily="34" charset="0"/>
              </a:rPr>
              <a:t>leaving the organisation.</a:t>
            </a:r>
          </a:p>
        </p:txBody>
      </p:sp>
      <p:sp>
        <p:nvSpPr>
          <p:cNvPr id="2" name="Right Brace 1">
            <a:extLst>
              <a:ext uri="{FF2B5EF4-FFF2-40B4-BE49-F238E27FC236}">
                <a16:creationId xmlns:a16="http://schemas.microsoft.com/office/drawing/2014/main" id="{9ADEC107-B111-45A6-BD14-638FAFDC656F}"/>
              </a:ext>
            </a:extLst>
          </p:cNvPr>
          <p:cNvSpPr/>
          <p:nvPr/>
        </p:nvSpPr>
        <p:spPr>
          <a:xfrm>
            <a:off x="5713225" y="3118245"/>
            <a:ext cx="271928" cy="2905136"/>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GB" sz="2400">
              <a:solidFill>
                <a:srgbClr val="141939"/>
              </a:solidFill>
              <a:latin typeface="Helvetica"/>
            </a:endParaRPr>
          </a:p>
        </p:txBody>
      </p:sp>
      <p:grpSp>
        <p:nvGrpSpPr>
          <p:cNvPr id="5" name="Group 4">
            <a:extLst>
              <a:ext uri="{FF2B5EF4-FFF2-40B4-BE49-F238E27FC236}">
                <a16:creationId xmlns:a16="http://schemas.microsoft.com/office/drawing/2014/main" id="{03085204-EFE7-4B8D-B818-D086CB8A2EAE}"/>
              </a:ext>
            </a:extLst>
          </p:cNvPr>
          <p:cNvGrpSpPr/>
          <p:nvPr/>
        </p:nvGrpSpPr>
        <p:grpSpPr>
          <a:xfrm>
            <a:off x="6233219" y="3050480"/>
            <a:ext cx="4414684" cy="3040668"/>
            <a:chOff x="4741820" y="2203110"/>
            <a:chExt cx="3311013" cy="2386589"/>
          </a:xfrm>
        </p:grpSpPr>
        <p:sp>
          <p:nvSpPr>
            <p:cNvPr id="9" name="Rectangle 8">
              <a:extLst>
                <a:ext uri="{FF2B5EF4-FFF2-40B4-BE49-F238E27FC236}">
                  <a16:creationId xmlns:a16="http://schemas.microsoft.com/office/drawing/2014/main" id="{8869BAB0-64C8-4A56-8B86-05B5D7540100}"/>
                </a:ext>
              </a:extLst>
            </p:cNvPr>
            <p:cNvSpPr/>
            <p:nvPr/>
          </p:nvSpPr>
          <p:spPr>
            <a:xfrm>
              <a:off x="4741820" y="2203110"/>
              <a:ext cx="3311013" cy="2386589"/>
            </a:xfrm>
            <a:prstGeom prst="rect">
              <a:avLst/>
            </a:prstGeom>
            <a:solidFill>
              <a:schemeClr val="accent2">
                <a:lumMod val="20000"/>
                <a:lumOff val="80000"/>
              </a:schemeClr>
            </a:solidFill>
          </p:spPr>
          <p:txBody>
            <a:bodyPr wrap="square" tIns="144000" bIns="144000" anchor="ctr" anchorCtr="0">
              <a:spAutoFit/>
            </a:bodyPr>
            <a:lstStyle/>
            <a:p>
              <a:pPr defTabSz="1219170">
                <a:spcAft>
                  <a:spcPts val="1600"/>
                </a:spcAft>
              </a:pPr>
              <a:r>
                <a:rPr lang="en-GB" sz="1867">
                  <a:solidFill>
                    <a:srgbClr val="009FE3"/>
                  </a:solidFill>
                  <a:latin typeface="Arial Nova Light" panose="020B0304020202020204" pitchFamily="34" charset="0"/>
                </a:rPr>
                <a:t>The consequences </a:t>
              </a:r>
            </a:p>
            <a:p>
              <a:pPr marL="482588" defTabSz="1219170">
                <a:spcAft>
                  <a:spcPts val="1600"/>
                </a:spcAft>
              </a:pPr>
              <a:r>
                <a:rPr lang="en-GB" sz="1867">
                  <a:solidFill>
                    <a:srgbClr val="141939"/>
                  </a:solidFill>
                  <a:latin typeface="Arial Nova Light" panose="020B0304020202020204" pitchFamily="34" charset="0"/>
                </a:rPr>
                <a:t>Productivity</a:t>
              </a:r>
            </a:p>
            <a:p>
              <a:pPr marL="482588" defTabSz="1219170">
                <a:spcAft>
                  <a:spcPts val="1600"/>
                </a:spcAft>
              </a:pPr>
              <a:r>
                <a:rPr lang="en-GB" sz="1867">
                  <a:solidFill>
                    <a:srgbClr val="141939"/>
                  </a:solidFill>
                  <a:latin typeface="Arial Nova Light" panose="020B0304020202020204" pitchFamily="34" charset="0"/>
                </a:rPr>
                <a:t>Employee e</a:t>
              </a:r>
              <a:r>
                <a:rPr lang="en-GB" sz="1867">
                  <a:solidFill>
                    <a:srgbClr val="3F3E3F"/>
                  </a:solidFill>
                  <a:latin typeface="Arial Nova Light" panose="020B0304020202020204" pitchFamily="34" charset="0"/>
                </a:rPr>
                <a:t>ngagement</a:t>
              </a:r>
            </a:p>
            <a:p>
              <a:pPr marL="482588" defTabSz="1219170">
                <a:spcAft>
                  <a:spcPts val="1600"/>
                </a:spcAft>
              </a:pPr>
              <a:r>
                <a:rPr lang="en-GB" sz="1867">
                  <a:solidFill>
                    <a:srgbClr val="3F3E3F"/>
                  </a:solidFill>
                  <a:latin typeface="Arial Nova Light" panose="020B0304020202020204" pitchFamily="34" charset="0"/>
                </a:rPr>
                <a:t>Employee collaboration</a:t>
              </a:r>
            </a:p>
            <a:p>
              <a:pPr marL="482588" defTabSz="1219170">
                <a:spcAft>
                  <a:spcPts val="1600"/>
                </a:spcAft>
              </a:pPr>
              <a:r>
                <a:rPr lang="en-GB" sz="1867">
                  <a:solidFill>
                    <a:srgbClr val="3F3E3F"/>
                  </a:solidFill>
                  <a:latin typeface="Arial Nova Light" panose="020B0304020202020204" pitchFamily="34" charset="0"/>
                </a:rPr>
                <a:t>Attrition</a:t>
              </a:r>
            </a:p>
            <a:p>
              <a:pPr marL="482588" defTabSz="1219170">
                <a:spcAft>
                  <a:spcPts val="1600"/>
                </a:spcAft>
              </a:pPr>
              <a:r>
                <a:rPr lang="en-GB" sz="1867">
                  <a:solidFill>
                    <a:srgbClr val="3F3E3F"/>
                  </a:solidFill>
                  <a:latin typeface="Arial Nova Light" panose="020B0304020202020204" pitchFamily="34" charset="0"/>
                </a:rPr>
                <a:t>Replacement hiring costs</a:t>
              </a:r>
            </a:p>
          </p:txBody>
        </p:sp>
        <p:cxnSp>
          <p:nvCxnSpPr>
            <p:cNvPr id="4" name="Straight Arrow Connector 3">
              <a:extLst>
                <a:ext uri="{FF2B5EF4-FFF2-40B4-BE49-F238E27FC236}">
                  <a16:creationId xmlns:a16="http://schemas.microsoft.com/office/drawing/2014/main" id="{05F4EDDD-537B-49CA-B030-FC273A9041CB}"/>
                </a:ext>
              </a:extLst>
            </p:cNvPr>
            <p:cNvCxnSpPr/>
            <p:nvPr/>
          </p:nvCxnSpPr>
          <p:spPr>
            <a:xfrm>
              <a:off x="5009749" y="2740541"/>
              <a:ext cx="0" cy="216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B1BDC6-C57B-4836-A340-CE59208FBB55}"/>
                </a:ext>
              </a:extLst>
            </p:cNvPr>
            <p:cNvCxnSpPr/>
            <p:nvPr/>
          </p:nvCxnSpPr>
          <p:spPr>
            <a:xfrm>
              <a:off x="5009749" y="3127215"/>
              <a:ext cx="0" cy="216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3724EF-A091-49F9-88AC-25AF99989DAC}"/>
                </a:ext>
              </a:extLst>
            </p:cNvPr>
            <p:cNvCxnSpPr/>
            <p:nvPr/>
          </p:nvCxnSpPr>
          <p:spPr>
            <a:xfrm>
              <a:off x="5009749" y="3496208"/>
              <a:ext cx="0" cy="216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082B36-0DA7-4A20-BFB0-64C59309E548}"/>
                </a:ext>
              </a:extLst>
            </p:cNvPr>
            <p:cNvCxnSpPr>
              <a:cxnSpLocks/>
            </p:cNvCxnSpPr>
            <p:nvPr/>
          </p:nvCxnSpPr>
          <p:spPr>
            <a:xfrm flipV="1">
              <a:off x="5009749" y="3875737"/>
              <a:ext cx="0" cy="216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46A6D2E-2FFF-41D2-BE48-9F1C0F07157C}"/>
                </a:ext>
              </a:extLst>
            </p:cNvPr>
            <p:cNvCxnSpPr>
              <a:cxnSpLocks/>
            </p:cNvCxnSpPr>
            <p:nvPr/>
          </p:nvCxnSpPr>
          <p:spPr>
            <a:xfrm flipV="1">
              <a:off x="5009749" y="4219233"/>
              <a:ext cx="0" cy="216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9B78FD78-EB25-4ED4-A7B3-BB85B2E6B6DA}"/>
              </a:ext>
            </a:extLst>
          </p:cNvPr>
          <p:cNvSpPr/>
          <p:nvPr/>
        </p:nvSpPr>
        <p:spPr>
          <a:xfrm>
            <a:off x="9804043" y="207209"/>
            <a:ext cx="2693168" cy="687432"/>
          </a:xfrm>
          <a:prstGeom prst="rect">
            <a:avLst/>
          </a:prstGeom>
        </p:spPr>
        <p:txBody>
          <a:bodyPr wrap="square">
            <a:spAutoFit/>
          </a:bodyPr>
          <a:lstStyle/>
          <a:p>
            <a:pPr algn="ctr" defTabSz="1219170"/>
            <a:r>
              <a:rPr lang="en-GB" sz="1400">
                <a:solidFill>
                  <a:srgbClr val="141939"/>
                </a:solidFill>
                <a:latin typeface="Times New Roman"/>
              </a:rPr>
              <a:t>Financial Wellbeing</a:t>
            </a:r>
          </a:p>
          <a:p>
            <a:pPr algn="ctr" defTabSz="1219170"/>
            <a:r>
              <a:rPr lang="en-GB" sz="1067" i="1">
                <a:solidFill>
                  <a:srgbClr val="141939"/>
                </a:solidFill>
                <a:latin typeface="Times New Roman"/>
              </a:rPr>
              <a:t>from</a:t>
            </a:r>
          </a:p>
          <a:p>
            <a:pPr algn="ctr" defTabSz="1219170"/>
            <a:r>
              <a:rPr lang="en-GB" sz="1400">
                <a:solidFill>
                  <a:srgbClr val="141939"/>
                </a:solidFill>
                <a:latin typeface="Times New Roman"/>
              </a:rPr>
              <a:t>Brewin Dolphin</a:t>
            </a:r>
          </a:p>
        </p:txBody>
      </p:sp>
      <p:sp>
        <p:nvSpPr>
          <p:cNvPr id="3" name="TextBox 2">
            <a:extLst>
              <a:ext uri="{FF2B5EF4-FFF2-40B4-BE49-F238E27FC236}">
                <a16:creationId xmlns:a16="http://schemas.microsoft.com/office/drawing/2014/main" id="{51AF75BF-CA1F-480E-A494-9226D061C594}"/>
              </a:ext>
            </a:extLst>
          </p:cNvPr>
          <p:cNvSpPr txBox="1"/>
          <p:nvPr/>
        </p:nvSpPr>
        <p:spPr>
          <a:xfrm>
            <a:off x="293238" y="1259343"/>
            <a:ext cx="10260508" cy="338554"/>
          </a:xfrm>
          <a:prstGeom prst="rect">
            <a:avLst/>
          </a:prstGeom>
          <a:noFill/>
        </p:spPr>
        <p:txBody>
          <a:bodyPr wrap="square" rtlCol="0">
            <a:spAutoFit/>
          </a:bodyPr>
          <a:lstStyle/>
          <a:p>
            <a:pPr algn="ctr" defTabSz="1219170"/>
            <a:r>
              <a:rPr lang="en-GB" sz="1600">
                <a:solidFill>
                  <a:srgbClr val="141939"/>
                </a:solidFill>
                <a:latin typeface="Arial Nova Light" panose="020B0304020202020204" pitchFamily="34" charset="0"/>
              </a:rPr>
              <a:t>According to recent research</a:t>
            </a:r>
            <a:r>
              <a:rPr lang="en-GB" sz="1600" baseline="30000">
                <a:solidFill>
                  <a:srgbClr val="141939"/>
                </a:solidFill>
                <a:latin typeface="Arial Nova Light" panose="020B0304020202020204" pitchFamily="34" charset="0"/>
              </a:rPr>
              <a:t>1</a:t>
            </a:r>
            <a:r>
              <a:rPr lang="en-GB" sz="1600">
                <a:solidFill>
                  <a:srgbClr val="141939"/>
                </a:solidFill>
                <a:latin typeface="Arial Nova Light" panose="020B0304020202020204" pitchFamily="34" charset="0"/>
              </a:rPr>
              <a:t>, employees who are suffering financial stress:</a:t>
            </a:r>
          </a:p>
        </p:txBody>
      </p:sp>
      <p:grpSp>
        <p:nvGrpSpPr>
          <p:cNvPr id="21" name="Group 20">
            <a:extLst>
              <a:ext uri="{FF2B5EF4-FFF2-40B4-BE49-F238E27FC236}">
                <a16:creationId xmlns:a16="http://schemas.microsoft.com/office/drawing/2014/main" id="{9D99EEB0-EBAB-4378-81AA-D4A1532FD06F}"/>
              </a:ext>
            </a:extLst>
          </p:cNvPr>
          <p:cNvGrpSpPr/>
          <p:nvPr/>
        </p:nvGrpSpPr>
        <p:grpSpPr>
          <a:xfrm>
            <a:off x="8382709" y="1738755"/>
            <a:ext cx="2260955" cy="1056000"/>
            <a:chOff x="5729558" y="1145975"/>
            <a:chExt cx="2341636" cy="1620000"/>
          </a:xfrm>
        </p:grpSpPr>
        <p:sp>
          <p:nvSpPr>
            <p:cNvPr id="22" name="object 24">
              <a:extLst>
                <a:ext uri="{FF2B5EF4-FFF2-40B4-BE49-F238E27FC236}">
                  <a16:creationId xmlns:a16="http://schemas.microsoft.com/office/drawing/2014/main" id="{9B6C34B5-F503-409D-9C26-44E0CCBCBA3E}"/>
                </a:ext>
              </a:extLst>
            </p:cNvPr>
            <p:cNvSpPr/>
            <p:nvPr/>
          </p:nvSpPr>
          <p:spPr>
            <a:xfrm>
              <a:off x="5729558" y="1145975"/>
              <a:ext cx="2341636" cy="1620000"/>
            </a:xfrm>
            <a:prstGeom prst="roundRect">
              <a:avLst/>
            </a:prstGeom>
            <a:solidFill>
              <a:srgbClr val="009EE2"/>
            </a:solidFill>
            <a:ln w="19050">
              <a:solidFill>
                <a:schemeClr val="bg1"/>
              </a:solidFill>
            </a:ln>
          </p:spPr>
          <p:txBody>
            <a:bodyPr wrap="square" lIns="0" tIns="0" rIns="0" bIns="0" rtlCol="0" anchor="ctr" anchorCtr="0"/>
            <a:lstStyle/>
            <a:p>
              <a:pPr defTabSz="1219170"/>
              <a:endParaRPr sz="1333">
                <a:solidFill>
                  <a:srgbClr val="141939"/>
                </a:solidFill>
                <a:latin typeface="Arial Nova Light" panose="020B0304020202020204" pitchFamily="34" charset="0"/>
              </a:endParaRPr>
            </a:p>
          </p:txBody>
        </p:sp>
        <p:sp>
          <p:nvSpPr>
            <p:cNvPr id="23" name="object 25">
              <a:extLst>
                <a:ext uri="{FF2B5EF4-FFF2-40B4-BE49-F238E27FC236}">
                  <a16:creationId xmlns:a16="http://schemas.microsoft.com/office/drawing/2014/main" id="{45DE5C13-72E6-41F2-834B-59D50A92E2E8}"/>
                </a:ext>
              </a:extLst>
            </p:cNvPr>
            <p:cNvSpPr txBox="1"/>
            <p:nvPr/>
          </p:nvSpPr>
          <p:spPr>
            <a:xfrm>
              <a:off x="5780476" y="1468227"/>
              <a:ext cx="2239799" cy="975496"/>
            </a:xfrm>
            <a:prstGeom prst="rect">
              <a:avLst/>
            </a:prstGeom>
          </p:spPr>
          <p:txBody>
            <a:bodyPr vert="horz" wrap="square" lIns="0" tIns="20319" rIns="0" bIns="0" rtlCol="0" anchor="ctr" anchorCtr="0">
              <a:spAutoFit/>
            </a:bodyPr>
            <a:lstStyle/>
            <a:p>
              <a:pPr marR="5080" algn="ctr" defTabSz="1219170"/>
              <a:r>
                <a:rPr lang="en-GB" sz="1333" spc="-31">
                  <a:solidFill>
                    <a:srgbClr val="FFFFFF"/>
                  </a:solidFill>
                  <a:latin typeface="Arial Nova Light" panose="020B0304020202020204" pitchFamily="34" charset="0"/>
                  <a:cs typeface="HelveticaNeueLT Std Lt"/>
                </a:rPr>
                <a:t>Are more likely to have troubled relationships with colleagues, and be looking for a new job</a:t>
              </a:r>
              <a:endParaRPr sz="1333">
                <a:solidFill>
                  <a:srgbClr val="141939"/>
                </a:solidFill>
                <a:latin typeface="Arial Nova Light" panose="020B0304020202020204" pitchFamily="34" charset="0"/>
                <a:cs typeface="Arial"/>
              </a:endParaRPr>
            </a:p>
          </p:txBody>
        </p:sp>
      </p:grpSp>
      <p:grpSp>
        <p:nvGrpSpPr>
          <p:cNvPr id="24" name="Group 23">
            <a:extLst>
              <a:ext uri="{FF2B5EF4-FFF2-40B4-BE49-F238E27FC236}">
                <a16:creationId xmlns:a16="http://schemas.microsoft.com/office/drawing/2014/main" id="{1CB8490E-EF5C-48D7-9ED2-6CA16CD25990}"/>
              </a:ext>
            </a:extLst>
          </p:cNvPr>
          <p:cNvGrpSpPr/>
          <p:nvPr/>
        </p:nvGrpSpPr>
        <p:grpSpPr>
          <a:xfrm>
            <a:off x="3087696" y="1738755"/>
            <a:ext cx="2260955" cy="1056000"/>
            <a:chOff x="1977511" y="1564014"/>
            <a:chExt cx="2341636" cy="1620000"/>
          </a:xfrm>
        </p:grpSpPr>
        <p:sp>
          <p:nvSpPr>
            <p:cNvPr id="25" name="object 5">
              <a:extLst>
                <a:ext uri="{FF2B5EF4-FFF2-40B4-BE49-F238E27FC236}">
                  <a16:creationId xmlns:a16="http://schemas.microsoft.com/office/drawing/2014/main" id="{C2334039-2C1F-48F3-9A37-A08FA698A9C3}"/>
                </a:ext>
              </a:extLst>
            </p:cNvPr>
            <p:cNvSpPr/>
            <p:nvPr/>
          </p:nvSpPr>
          <p:spPr>
            <a:xfrm>
              <a:off x="1977511" y="1564014"/>
              <a:ext cx="2341636" cy="1620000"/>
            </a:xfrm>
            <a:prstGeom prst="roundRect">
              <a:avLst/>
            </a:prstGeom>
            <a:solidFill>
              <a:srgbClr val="90C3EA"/>
            </a:solidFill>
            <a:ln w="19050">
              <a:solidFill>
                <a:schemeClr val="bg1"/>
              </a:solidFill>
            </a:ln>
          </p:spPr>
          <p:txBody>
            <a:bodyPr wrap="square" lIns="0" tIns="0" rIns="0" bIns="0" rtlCol="0" anchor="ctr" anchorCtr="0"/>
            <a:lstStyle/>
            <a:p>
              <a:pPr defTabSz="1219170"/>
              <a:endParaRPr sz="1333">
                <a:solidFill>
                  <a:srgbClr val="141939"/>
                </a:solidFill>
                <a:latin typeface="Arial Nova Light" panose="020B0304020202020204" pitchFamily="34" charset="0"/>
              </a:endParaRPr>
            </a:p>
          </p:txBody>
        </p:sp>
        <p:sp>
          <p:nvSpPr>
            <p:cNvPr id="27" name="object 6">
              <a:extLst>
                <a:ext uri="{FF2B5EF4-FFF2-40B4-BE49-F238E27FC236}">
                  <a16:creationId xmlns:a16="http://schemas.microsoft.com/office/drawing/2014/main" id="{73B9C450-D2B8-4B54-9115-2DB8BDA750FD}"/>
                </a:ext>
              </a:extLst>
            </p:cNvPr>
            <p:cNvSpPr txBox="1"/>
            <p:nvPr/>
          </p:nvSpPr>
          <p:spPr>
            <a:xfrm>
              <a:off x="2159630" y="2054268"/>
              <a:ext cx="1994684" cy="649020"/>
            </a:xfrm>
            <a:prstGeom prst="rect">
              <a:avLst/>
            </a:prstGeom>
          </p:spPr>
          <p:txBody>
            <a:bodyPr vert="horz" wrap="square" lIns="0" tIns="12700" rIns="0" bIns="0" rtlCol="0" anchor="ctr" anchorCtr="0">
              <a:spAutoFit/>
            </a:bodyPr>
            <a:lstStyle/>
            <a:p>
              <a:pPr algn="ctr" defTabSz="1219170"/>
              <a:r>
                <a:rPr lang="en-GB" sz="1333" spc="-11">
                  <a:solidFill>
                    <a:srgbClr val="FFFFFF"/>
                  </a:solidFill>
                  <a:latin typeface="Arial Nova Light" panose="020B0304020202020204" pitchFamily="34" charset="0"/>
                  <a:cs typeface="Arial"/>
                </a:rPr>
                <a:t>Take one sick day per year due to financial stress</a:t>
              </a:r>
              <a:endParaRPr sz="1333">
                <a:solidFill>
                  <a:srgbClr val="141939"/>
                </a:solidFill>
                <a:latin typeface="Arial Nova Light" panose="020B0304020202020204" pitchFamily="34" charset="0"/>
                <a:cs typeface="HelveticaNeueLT Std Lt"/>
              </a:endParaRPr>
            </a:p>
          </p:txBody>
        </p:sp>
      </p:grpSp>
      <p:grpSp>
        <p:nvGrpSpPr>
          <p:cNvPr id="32" name="Group 31">
            <a:extLst>
              <a:ext uri="{FF2B5EF4-FFF2-40B4-BE49-F238E27FC236}">
                <a16:creationId xmlns:a16="http://schemas.microsoft.com/office/drawing/2014/main" id="{5CC60F82-9942-4C77-8075-572DE58F4329}"/>
              </a:ext>
            </a:extLst>
          </p:cNvPr>
          <p:cNvGrpSpPr/>
          <p:nvPr/>
        </p:nvGrpSpPr>
        <p:grpSpPr>
          <a:xfrm>
            <a:off x="440301" y="1738755"/>
            <a:ext cx="2260844" cy="1056000"/>
            <a:chOff x="464303" y="2829672"/>
            <a:chExt cx="2341522" cy="1620000"/>
          </a:xfrm>
        </p:grpSpPr>
        <p:sp>
          <p:nvSpPr>
            <p:cNvPr id="33" name="object 15">
              <a:extLst>
                <a:ext uri="{FF2B5EF4-FFF2-40B4-BE49-F238E27FC236}">
                  <a16:creationId xmlns:a16="http://schemas.microsoft.com/office/drawing/2014/main" id="{5DB46FA0-8D32-41F6-997E-5E5A6A051EEB}"/>
                </a:ext>
              </a:extLst>
            </p:cNvPr>
            <p:cNvSpPr/>
            <p:nvPr/>
          </p:nvSpPr>
          <p:spPr>
            <a:xfrm>
              <a:off x="464303" y="2829672"/>
              <a:ext cx="2341522" cy="1620000"/>
            </a:xfrm>
            <a:prstGeom prst="roundRect">
              <a:avLst/>
            </a:prstGeom>
            <a:solidFill>
              <a:srgbClr val="141938"/>
            </a:solidFill>
            <a:ln w="19050">
              <a:solidFill>
                <a:schemeClr val="bg1"/>
              </a:solidFill>
            </a:ln>
          </p:spPr>
          <p:txBody>
            <a:bodyPr wrap="square" lIns="0" tIns="0" rIns="0" bIns="0" rtlCol="0" anchor="ctr" anchorCtr="0"/>
            <a:lstStyle/>
            <a:p>
              <a:pPr defTabSz="1219170"/>
              <a:endParaRPr sz="1333">
                <a:solidFill>
                  <a:srgbClr val="141939"/>
                </a:solidFill>
                <a:latin typeface="Arial Nova Light" panose="020B0304020202020204" pitchFamily="34" charset="0"/>
              </a:endParaRPr>
            </a:p>
          </p:txBody>
        </p:sp>
        <p:sp>
          <p:nvSpPr>
            <p:cNvPr id="34" name="object 16">
              <a:extLst>
                <a:ext uri="{FF2B5EF4-FFF2-40B4-BE49-F238E27FC236}">
                  <a16:creationId xmlns:a16="http://schemas.microsoft.com/office/drawing/2014/main" id="{23802109-838A-4426-8EB2-4B0EEF00358B}"/>
                </a:ext>
              </a:extLst>
            </p:cNvPr>
            <p:cNvSpPr txBox="1"/>
            <p:nvPr/>
          </p:nvSpPr>
          <p:spPr>
            <a:xfrm>
              <a:off x="670395" y="3189078"/>
              <a:ext cx="1929337" cy="975496"/>
            </a:xfrm>
            <a:prstGeom prst="rect">
              <a:avLst/>
            </a:prstGeom>
          </p:spPr>
          <p:txBody>
            <a:bodyPr vert="horz" wrap="square" lIns="0" tIns="20319" rIns="0" bIns="0" rtlCol="0" anchor="ctr" anchorCtr="0">
              <a:spAutoFit/>
            </a:bodyPr>
            <a:lstStyle/>
            <a:p>
              <a:pPr marR="5080" algn="ctr" defTabSz="1219170"/>
              <a:r>
                <a:rPr lang="en-GB" sz="1333" spc="-15">
                  <a:solidFill>
                    <a:srgbClr val="FFFFFF"/>
                  </a:solidFill>
                  <a:latin typeface="Arial Nova Light" panose="020B0304020202020204" pitchFamily="34" charset="0"/>
                  <a:cs typeface="Arial"/>
                </a:rPr>
                <a:t>Are almost fifteen times more likely to have sleepless nights</a:t>
              </a:r>
              <a:endParaRPr sz="1333">
                <a:solidFill>
                  <a:srgbClr val="141939"/>
                </a:solidFill>
                <a:latin typeface="Arial Nova Light" panose="020B0304020202020204" pitchFamily="34" charset="0"/>
                <a:cs typeface="HelveticaNeueLT Std Lt"/>
              </a:endParaRPr>
            </a:p>
          </p:txBody>
        </p:sp>
      </p:grpSp>
      <p:grpSp>
        <p:nvGrpSpPr>
          <p:cNvPr id="35" name="Group 34">
            <a:extLst>
              <a:ext uri="{FF2B5EF4-FFF2-40B4-BE49-F238E27FC236}">
                <a16:creationId xmlns:a16="http://schemas.microsoft.com/office/drawing/2014/main" id="{65C17EE6-0E20-40FB-AC21-3CBFB32179D3}"/>
              </a:ext>
            </a:extLst>
          </p:cNvPr>
          <p:cNvGrpSpPr/>
          <p:nvPr/>
        </p:nvGrpSpPr>
        <p:grpSpPr>
          <a:xfrm>
            <a:off x="5735203" y="1738755"/>
            <a:ext cx="2260955" cy="1056000"/>
            <a:chOff x="5482783" y="1564014"/>
            <a:chExt cx="2341636" cy="1620000"/>
          </a:xfrm>
        </p:grpSpPr>
        <p:sp>
          <p:nvSpPr>
            <p:cNvPr id="36" name="object 20">
              <a:extLst>
                <a:ext uri="{FF2B5EF4-FFF2-40B4-BE49-F238E27FC236}">
                  <a16:creationId xmlns:a16="http://schemas.microsoft.com/office/drawing/2014/main" id="{57AFC489-9CFF-4A18-B671-B5B597EC607B}"/>
                </a:ext>
              </a:extLst>
            </p:cNvPr>
            <p:cNvSpPr/>
            <p:nvPr/>
          </p:nvSpPr>
          <p:spPr>
            <a:xfrm>
              <a:off x="5482783" y="1564014"/>
              <a:ext cx="2341636" cy="1620000"/>
            </a:xfrm>
            <a:prstGeom prst="roundRect">
              <a:avLst/>
            </a:prstGeom>
            <a:solidFill>
              <a:srgbClr val="00518C"/>
            </a:solidFill>
            <a:ln w="19050">
              <a:solidFill>
                <a:schemeClr val="bg1"/>
              </a:solidFill>
            </a:ln>
          </p:spPr>
          <p:txBody>
            <a:bodyPr wrap="square" lIns="0" tIns="0" rIns="0" bIns="0" rtlCol="0" anchor="ctr" anchorCtr="0"/>
            <a:lstStyle/>
            <a:p>
              <a:pPr defTabSz="1219170"/>
              <a:endParaRPr sz="1333">
                <a:solidFill>
                  <a:srgbClr val="141939"/>
                </a:solidFill>
                <a:latin typeface="Arial Nova Light" panose="020B0304020202020204" pitchFamily="34" charset="0"/>
              </a:endParaRPr>
            </a:p>
          </p:txBody>
        </p:sp>
        <p:sp>
          <p:nvSpPr>
            <p:cNvPr id="37" name="object 16">
              <a:extLst>
                <a:ext uri="{FF2B5EF4-FFF2-40B4-BE49-F238E27FC236}">
                  <a16:creationId xmlns:a16="http://schemas.microsoft.com/office/drawing/2014/main" id="{1EEBC1C9-07DB-4700-8A5F-FF2E3CE3EF93}"/>
                </a:ext>
              </a:extLst>
            </p:cNvPr>
            <p:cNvSpPr txBox="1"/>
            <p:nvPr/>
          </p:nvSpPr>
          <p:spPr>
            <a:xfrm>
              <a:off x="5582352" y="1886266"/>
              <a:ext cx="2142495" cy="975496"/>
            </a:xfrm>
            <a:prstGeom prst="rect">
              <a:avLst/>
            </a:prstGeom>
          </p:spPr>
          <p:txBody>
            <a:bodyPr vert="horz" wrap="square" lIns="0" tIns="20319" rIns="0" bIns="0" rtlCol="0" anchor="ctr" anchorCtr="0">
              <a:spAutoFit/>
            </a:bodyPr>
            <a:lstStyle/>
            <a:p>
              <a:pPr marR="5080" algn="ctr" defTabSz="1219170"/>
              <a:r>
                <a:rPr lang="en-GB" sz="1333" spc="-15">
                  <a:solidFill>
                    <a:srgbClr val="FFFFFF"/>
                  </a:solidFill>
                  <a:latin typeface="Arial Nova Light" panose="020B0304020202020204" pitchFamily="34" charset="0"/>
                  <a:cs typeface="Arial"/>
                </a:rPr>
                <a:t>Are almost thirteen times more likely to be unable to complete daily tasks</a:t>
              </a:r>
              <a:endParaRPr sz="1333">
                <a:solidFill>
                  <a:srgbClr val="141939"/>
                </a:solidFill>
                <a:latin typeface="Arial Nova Light" panose="020B0304020202020204" pitchFamily="34" charset="0"/>
                <a:cs typeface="HelveticaNeueLT Std Lt"/>
              </a:endParaRPr>
            </a:p>
          </p:txBody>
        </p:sp>
      </p:grpSp>
      <p:sp>
        <p:nvSpPr>
          <p:cNvPr id="38" name="object 16">
            <a:extLst>
              <a:ext uri="{FF2B5EF4-FFF2-40B4-BE49-F238E27FC236}">
                <a16:creationId xmlns:a16="http://schemas.microsoft.com/office/drawing/2014/main" id="{345808BE-2CE7-4923-B136-12069F132BBD}"/>
              </a:ext>
            </a:extLst>
          </p:cNvPr>
          <p:cNvSpPr txBox="1"/>
          <p:nvPr/>
        </p:nvSpPr>
        <p:spPr>
          <a:xfrm>
            <a:off x="407493" y="6102221"/>
            <a:ext cx="7392577" cy="202041"/>
          </a:xfrm>
          <a:prstGeom prst="rect">
            <a:avLst/>
          </a:prstGeom>
        </p:spPr>
        <p:txBody>
          <a:bodyPr vert="horz" wrap="square" lIns="0" tIns="37463" rIns="0" bIns="0" rtlCol="0">
            <a:spAutoFit/>
          </a:bodyPr>
          <a:lstStyle/>
          <a:p>
            <a:pPr marL="38098" defTabSz="1219170">
              <a:spcBef>
                <a:spcPts val="295"/>
              </a:spcBef>
            </a:pPr>
            <a:r>
              <a:rPr lang="en-GB" sz="1067" spc="-11" baseline="30000">
                <a:solidFill>
                  <a:srgbClr val="051947"/>
                </a:solidFill>
                <a:latin typeface="Arial Nova Light" panose="020B0304020202020204" pitchFamily="34" charset="0"/>
                <a:cs typeface="Arial" panose="020B0604020202020204" pitchFamily="34" charset="0"/>
              </a:rPr>
              <a:t>1</a:t>
            </a:r>
            <a:r>
              <a:rPr lang="en-GB" sz="1067" spc="-11">
                <a:solidFill>
                  <a:srgbClr val="051947"/>
                </a:solidFill>
                <a:latin typeface="Arial Nova Light" panose="020B0304020202020204" pitchFamily="34" charset="0"/>
                <a:cs typeface="Arial" panose="020B0604020202020204" pitchFamily="34" charset="0"/>
              </a:rPr>
              <a:t>The Employers Guide to Financial Wellbeing 2019-20, Salary Finance (2019) </a:t>
            </a:r>
            <a:endParaRPr sz="1067" spc="-11">
              <a:solidFill>
                <a:srgbClr val="051947"/>
              </a:solidFill>
              <a:latin typeface="Arial Nova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326557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D1ACCDF-7C52-4727-9263-29F40D52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sign with white text&#10;&#10;Description automatically generated">
            <a:extLst>
              <a:ext uri="{FF2B5EF4-FFF2-40B4-BE49-F238E27FC236}">
                <a16:creationId xmlns:a16="http://schemas.microsoft.com/office/drawing/2014/main" id="{E887D4A4-51FF-42D9-902F-BFABEA19A2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448"/>
          <a:stretch/>
        </p:blipFill>
        <p:spPr>
          <a:xfrm>
            <a:off x="419722" y="400197"/>
            <a:ext cx="2453925" cy="623468"/>
          </a:xfrm>
          <a:prstGeom prst="rect">
            <a:avLst/>
          </a:prstGeom>
        </p:spPr>
      </p:pic>
      <p:sp>
        <p:nvSpPr>
          <p:cNvPr id="11" name="object 2">
            <a:extLst>
              <a:ext uri="{FF2B5EF4-FFF2-40B4-BE49-F238E27FC236}">
                <a16:creationId xmlns:a16="http://schemas.microsoft.com/office/drawing/2014/main" id="{D1ED539C-45B4-4A9F-A185-F05615D17926}"/>
              </a:ext>
            </a:extLst>
          </p:cNvPr>
          <p:cNvSpPr txBox="1">
            <a:spLocks/>
          </p:cNvSpPr>
          <p:nvPr/>
        </p:nvSpPr>
        <p:spPr>
          <a:xfrm>
            <a:off x="-2668775" y="1423861"/>
            <a:ext cx="9081965" cy="491587"/>
          </a:xfrm>
          <a:prstGeom prst="rect">
            <a:avLst/>
          </a:prstGeom>
        </p:spPr>
        <p:txBody>
          <a:bodyPr vert="horz" wrap="square" lIns="0" tIns="16933" rIns="0" bIns="0" rtlCol="0">
            <a:spAutoFit/>
          </a:bodyPr>
          <a:lstStyle>
            <a:lvl1pPr>
              <a:defRPr sz="2800" b="0" i="1">
                <a:solidFill>
                  <a:srgbClr val="00AEEF"/>
                </a:solidFill>
                <a:latin typeface="MillerDisplay Italic"/>
                <a:ea typeface="+mj-ea"/>
                <a:cs typeface="MillerDisplay Italic"/>
              </a:defRPr>
            </a:lvl1pPr>
          </a:lstStyle>
          <a:p>
            <a:pPr marL="3880080" defTabSz="1219170">
              <a:lnSpc>
                <a:spcPts val="3740"/>
              </a:lnSpc>
              <a:spcBef>
                <a:spcPts val="133"/>
              </a:spcBef>
              <a:defRPr/>
            </a:pPr>
            <a:r>
              <a:rPr lang="en-GB" sz="3401" i="0" kern="0" spc="-7">
                <a:solidFill>
                  <a:srgbClr val="002060"/>
                </a:solidFill>
                <a:latin typeface="MillerDisplay Roman"/>
              </a:rPr>
              <a:t>How we can help</a:t>
            </a:r>
            <a:endParaRPr lang="en-GB" sz="2933" kern="0">
              <a:solidFill>
                <a:srgbClr val="002060"/>
              </a:solidFill>
            </a:endParaRPr>
          </a:p>
        </p:txBody>
      </p:sp>
    </p:spTree>
    <p:extLst>
      <p:ext uri="{BB962C8B-B14F-4D97-AF65-F5344CB8AC3E}">
        <p14:creationId xmlns:p14="http://schemas.microsoft.com/office/powerpoint/2010/main" val="280381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80178DC-A9FB-4CD7-B403-4C65A4318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7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 Ultimate Standard 4 x 3 - Blue">
  <a:themeElements>
    <a:clrScheme name="Brewin Dolphin (General) 2019">
      <a:dk1>
        <a:srgbClr val="141939"/>
      </a:dk1>
      <a:lt1>
        <a:srgbClr val="FFFFFF"/>
      </a:lt1>
      <a:dk2>
        <a:srgbClr val="009FE3"/>
      </a:dk2>
      <a:lt2>
        <a:srgbClr val="FFFFFF"/>
      </a:lt2>
      <a:accent1>
        <a:srgbClr val="00518B"/>
      </a:accent1>
      <a:accent2>
        <a:srgbClr val="90C3EA"/>
      </a:accent2>
      <a:accent3>
        <a:srgbClr val="004B2D"/>
      </a:accent3>
      <a:accent4>
        <a:srgbClr val="B2B2B2"/>
      </a:accent4>
      <a:accent5>
        <a:srgbClr val="94C247"/>
      </a:accent5>
      <a:accent6>
        <a:srgbClr val="F9B122"/>
      </a:accent6>
      <a:hlink>
        <a:srgbClr val="0000FF"/>
      </a:hlink>
      <a:folHlink>
        <a:srgbClr val="800080"/>
      </a:folHlink>
    </a:clrScheme>
    <a:fontScheme name="Brewin Dolphin (Office)">
      <a:majorFont>
        <a:latin typeface="Times New Roman"/>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General - 16x9_2019.pptx" id="{3D34970D-0B5A-46B5-A223-F388F73FA3CD}" vid="{CA488854-691A-43EA-895A-43CAB955F1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1404</Words>
  <Application>Microsoft Office PowerPoint</Application>
  <PresentationFormat>Widescreen</PresentationFormat>
  <Paragraphs>177</Paragraphs>
  <Slides>12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Arial</vt:lpstr>
      <vt:lpstr>Arial Black</vt:lpstr>
      <vt:lpstr>Arial Nova</vt:lpstr>
      <vt:lpstr>Arial Nova Light</vt:lpstr>
      <vt:lpstr>Calibri</vt:lpstr>
      <vt:lpstr>Calibri Light</vt:lpstr>
      <vt:lpstr>Helvetica</vt:lpstr>
      <vt:lpstr>HelveticaNeueLT Std Lt</vt:lpstr>
      <vt:lpstr>MillerDisplay Italic</vt:lpstr>
      <vt:lpstr>MillerDisplay Roman</vt:lpstr>
      <vt:lpstr>Times</vt:lpstr>
      <vt:lpstr>Times New Roman</vt:lpstr>
      <vt:lpstr>Wingdings</vt:lpstr>
      <vt:lpstr>Office Theme</vt:lpstr>
      <vt:lpstr>B. Ultimate Standard 4 x 3 - Blue</vt:lpstr>
      <vt:lpstr>PowerPoint Presentation</vt:lpstr>
      <vt:lpstr>PowerPoint Presentation</vt:lpstr>
      <vt:lpstr>Brewin Dolphin – Who we are</vt:lpstr>
      <vt:lpstr>Why focus on financial wellbeing?</vt:lpstr>
      <vt:lpstr>Financial wellbeing in the workplace</vt:lpstr>
      <vt:lpstr>Financial Wellbeing in the Legal Sector</vt:lpstr>
      <vt:lpstr>The consequences for your organisation</vt:lpstr>
      <vt:lpstr>PowerPoint Presentation</vt:lpstr>
      <vt:lpstr>PowerPoint Presentation</vt:lpstr>
      <vt:lpstr>PowerPoint Presentation</vt:lpstr>
      <vt:lpstr>Solutions to support your people at every stage of their career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Farley Higgs</dc:creator>
  <cp:lastModifiedBy>Suzanne Hall-Gibbins</cp:lastModifiedBy>
  <cp:revision>5</cp:revision>
  <dcterms:created xsi:type="dcterms:W3CDTF">2021-04-01T15:23:32Z</dcterms:created>
  <dcterms:modified xsi:type="dcterms:W3CDTF">2021-04-14T15:50:40Z</dcterms:modified>
</cp:coreProperties>
</file>