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
  </p:notesMasterIdLst>
  <p:sldIdLst>
    <p:sldId id="257" r:id="rId2"/>
    <p:sldId id="286" r:id="rId3"/>
    <p:sldId id="265" r:id="rId4"/>
    <p:sldId id="260" r:id="rId5"/>
    <p:sldId id="797" r:id="rId6"/>
    <p:sldId id="284" r:id="rId7"/>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E2243"/>
    <a:srgbClr val="5889B4"/>
    <a:srgbClr val="006430"/>
    <a:srgbClr val="025368"/>
    <a:srgbClr val="04738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2F25CB5-9C2C-4413-804D-7CDF9EEAD6A0}" v="22" dt="2021-03-26T08:44:55.35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08"/>
    <p:restoredTop sz="95304"/>
  </p:normalViewPr>
  <p:slideViewPr>
    <p:cSldViewPr snapToGrid="0" snapToObjects="1">
      <p:cViewPr varScale="1">
        <p:scale>
          <a:sx n="88" d="100"/>
          <a:sy n="88" d="100"/>
        </p:scale>
        <p:origin x="546" y="5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ily Giles" userId="a04378ec-7914-4ab3-8b64-5d7eceab7c39" providerId="ADAL" clId="{CFE589DB-9CAB-4FBA-A26D-0403152B7D8C}"/>
    <pc:docChg chg="custSel modSld modMainMaster">
      <pc:chgData name="Emily Giles" userId="a04378ec-7914-4ab3-8b64-5d7eceab7c39" providerId="ADAL" clId="{CFE589DB-9CAB-4FBA-A26D-0403152B7D8C}" dt="2021-03-26T09:36:23.908" v="18" actId="20577"/>
      <pc:docMkLst>
        <pc:docMk/>
      </pc:docMkLst>
      <pc:sldChg chg="modSp mod">
        <pc:chgData name="Emily Giles" userId="a04378ec-7914-4ab3-8b64-5d7eceab7c39" providerId="ADAL" clId="{CFE589DB-9CAB-4FBA-A26D-0403152B7D8C}" dt="2021-03-26T09:36:23.908" v="18" actId="20577"/>
        <pc:sldMkLst>
          <pc:docMk/>
          <pc:sldMk cId="1432661739" sldId="284"/>
        </pc:sldMkLst>
        <pc:spChg chg="mod">
          <ac:chgData name="Emily Giles" userId="a04378ec-7914-4ab3-8b64-5d7eceab7c39" providerId="ADAL" clId="{CFE589DB-9CAB-4FBA-A26D-0403152B7D8C}" dt="2021-03-26T09:36:23.908" v="18" actId="20577"/>
          <ac:spMkLst>
            <pc:docMk/>
            <pc:sldMk cId="1432661739" sldId="284"/>
            <ac:spMk id="11" creationId="{C6B2A86D-9241-4EDC-A55A-0C70AA876D04}"/>
          </ac:spMkLst>
        </pc:spChg>
      </pc:sldChg>
      <pc:sldMasterChg chg="modSldLayout">
        <pc:chgData name="Emily Giles" userId="a04378ec-7914-4ab3-8b64-5d7eceab7c39" providerId="ADAL" clId="{CFE589DB-9CAB-4FBA-A26D-0403152B7D8C}" dt="2021-03-26T09:06:10.639" v="0" actId="478"/>
        <pc:sldMasterMkLst>
          <pc:docMk/>
          <pc:sldMasterMk cId="1254178483" sldId="2147483648"/>
        </pc:sldMasterMkLst>
        <pc:sldLayoutChg chg="delSp mod">
          <pc:chgData name="Emily Giles" userId="a04378ec-7914-4ab3-8b64-5d7eceab7c39" providerId="ADAL" clId="{CFE589DB-9CAB-4FBA-A26D-0403152B7D8C}" dt="2021-03-26T09:06:10.639" v="0" actId="478"/>
          <pc:sldLayoutMkLst>
            <pc:docMk/>
            <pc:sldMasterMk cId="1254178483" sldId="2147483648"/>
            <pc:sldLayoutMk cId="1167769294" sldId="2147483661"/>
          </pc:sldLayoutMkLst>
          <pc:picChg chg="del">
            <ac:chgData name="Emily Giles" userId="a04378ec-7914-4ab3-8b64-5d7eceab7c39" providerId="ADAL" clId="{CFE589DB-9CAB-4FBA-A26D-0403152B7D8C}" dt="2021-03-26T09:06:10.639" v="0" actId="478"/>
            <ac:picMkLst>
              <pc:docMk/>
              <pc:sldMasterMk cId="1254178483" sldId="2147483648"/>
              <pc:sldLayoutMk cId="1167769294" sldId="2147483661"/>
              <ac:picMk id="6" creationId="{4C778C4F-B43C-4DA1-A847-7DE1B1DE3A5F}"/>
            </ac:picMkLst>
          </pc:picChg>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49AEE0-2380-4939-B8F3-75E52561787D}" type="doc">
      <dgm:prSet loTypeId="urn:microsoft.com/office/officeart/2011/layout/HexagonRadial" loCatId="cycle" qsTypeId="urn:microsoft.com/office/officeart/2005/8/quickstyle/simple1" qsCatId="simple" csTypeId="urn:microsoft.com/office/officeart/2005/8/colors/accent1_2" csCatId="accent1" phldr="1"/>
      <dgm:spPr/>
      <dgm:t>
        <a:bodyPr/>
        <a:lstStyle/>
        <a:p>
          <a:endParaRPr lang="en-GB"/>
        </a:p>
      </dgm:t>
    </dgm:pt>
    <dgm:pt modelId="{33E42FF9-EF4F-424C-83C0-F07D98B457DD}">
      <dgm:prSet phldrT="[Text]" custT="1"/>
      <dgm:spPr>
        <a:solidFill>
          <a:srgbClr val="5889B4"/>
        </a:solidFill>
      </dgm:spPr>
      <dgm:t>
        <a:bodyPr/>
        <a:lstStyle/>
        <a:p>
          <a:r>
            <a:rPr lang="en-GB" sz="1600" dirty="0"/>
            <a:t>Digital Assurance</a:t>
          </a:r>
        </a:p>
      </dgm:t>
    </dgm:pt>
    <dgm:pt modelId="{65BCB011-72F3-4E8C-B64F-C55F1EA9DC53}" type="parTrans" cxnId="{B3351CBC-F4E4-46CE-AAD5-478907F19A01}">
      <dgm:prSet/>
      <dgm:spPr/>
      <dgm:t>
        <a:bodyPr/>
        <a:lstStyle/>
        <a:p>
          <a:endParaRPr lang="en-GB"/>
        </a:p>
      </dgm:t>
    </dgm:pt>
    <dgm:pt modelId="{39A52185-AB2E-4123-83C3-03570995C6C8}" type="sibTrans" cxnId="{B3351CBC-F4E4-46CE-AAD5-478907F19A01}">
      <dgm:prSet/>
      <dgm:spPr/>
      <dgm:t>
        <a:bodyPr/>
        <a:lstStyle/>
        <a:p>
          <a:endParaRPr lang="en-GB"/>
        </a:p>
      </dgm:t>
    </dgm:pt>
    <dgm:pt modelId="{9AA84BC1-DD0E-40AE-B60C-35C2FCF06CE6}">
      <dgm:prSet phldrT="[Text]"/>
      <dgm:spPr>
        <a:solidFill>
          <a:srgbClr val="5889B4"/>
        </a:solidFill>
      </dgm:spPr>
      <dgm:t>
        <a:bodyPr/>
        <a:lstStyle/>
        <a:p>
          <a:r>
            <a:rPr lang="en-GB" b="1" dirty="0"/>
            <a:t>Insurance &amp; Regulatory</a:t>
          </a:r>
        </a:p>
      </dgm:t>
    </dgm:pt>
    <dgm:pt modelId="{C6BA17BF-A307-49BE-9523-47C41C21218A}" type="parTrans" cxnId="{B895636B-B008-403F-BDD5-5F771C4BEBE2}">
      <dgm:prSet/>
      <dgm:spPr/>
      <dgm:t>
        <a:bodyPr/>
        <a:lstStyle/>
        <a:p>
          <a:endParaRPr lang="en-GB"/>
        </a:p>
      </dgm:t>
    </dgm:pt>
    <dgm:pt modelId="{D963E478-DD35-4D13-8AA9-73E322A93402}" type="sibTrans" cxnId="{B895636B-B008-403F-BDD5-5F771C4BEBE2}">
      <dgm:prSet/>
      <dgm:spPr/>
      <dgm:t>
        <a:bodyPr/>
        <a:lstStyle/>
        <a:p>
          <a:endParaRPr lang="en-GB"/>
        </a:p>
      </dgm:t>
    </dgm:pt>
    <dgm:pt modelId="{503E4AD6-FB86-4B15-95A9-37397BF11EEC}">
      <dgm:prSet phldrT="[Text]" custT="1"/>
      <dgm:spPr>
        <a:solidFill>
          <a:srgbClr val="5889B4"/>
        </a:solidFill>
      </dgm:spPr>
      <dgm:t>
        <a:bodyPr/>
        <a:lstStyle/>
        <a:p>
          <a:r>
            <a:rPr lang="en-GB" sz="1500" b="1" dirty="0"/>
            <a:t>Defence</a:t>
          </a:r>
          <a:r>
            <a:rPr lang="en-GB" sz="1300" b="1" dirty="0"/>
            <a:t> and mitigation</a:t>
          </a:r>
        </a:p>
      </dgm:t>
    </dgm:pt>
    <dgm:pt modelId="{597A5D4C-7FAF-4736-84A5-2396BA15074D}" type="parTrans" cxnId="{D6DC2C99-14CC-43BF-8B07-89220A9CB2E4}">
      <dgm:prSet/>
      <dgm:spPr/>
      <dgm:t>
        <a:bodyPr/>
        <a:lstStyle/>
        <a:p>
          <a:endParaRPr lang="en-GB"/>
        </a:p>
      </dgm:t>
    </dgm:pt>
    <dgm:pt modelId="{D106BFF5-5018-4C39-ABD5-EA588CBD8AE6}" type="sibTrans" cxnId="{D6DC2C99-14CC-43BF-8B07-89220A9CB2E4}">
      <dgm:prSet/>
      <dgm:spPr/>
      <dgm:t>
        <a:bodyPr/>
        <a:lstStyle/>
        <a:p>
          <a:endParaRPr lang="en-GB"/>
        </a:p>
      </dgm:t>
    </dgm:pt>
    <dgm:pt modelId="{6105D872-FAAD-4CC9-97F1-DEC647596BCF}">
      <dgm:prSet phldrT="[Text]" custT="1"/>
      <dgm:spPr>
        <a:solidFill>
          <a:srgbClr val="5889B4"/>
        </a:solidFill>
      </dgm:spPr>
      <dgm:t>
        <a:bodyPr/>
        <a:lstStyle/>
        <a:p>
          <a:r>
            <a:rPr lang="en-GB" sz="900" b="1" dirty="0"/>
            <a:t>Accountability and </a:t>
          </a:r>
          <a:r>
            <a:rPr lang="en-GB" sz="1400" b="1" dirty="0"/>
            <a:t>evidence</a:t>
          </a:r>
        </a:p>
      </dgm:t>
    </dgm:pt>
    <dgm:pt modelId="{985D4D4E-E291-402A-87D3-3F4C1971C233}" type="parTrans" cxnId="{836CEBF6-863C-411E-BCC2-505341AE735E}">
      <dgm:prSet/>
      <dgm:spPr/>
      <dgm:t>
        <a:bodyPr/>
        <a:lstStyle/>
        <a:p>
          <a:endParaRPr lang="en-GB"/>
        </a:p>
      </dgm:t>
    </dgm:pt>
    <dgm:pt modelId="{B79BAF98-44E5-4158-9A15-95E7A5AA56C6}" type="sibTrans" cxnId="{836CEBF6-863C-411E-BCC2-505341AE735E}">
      <dgm:prSet/>
      <dgm:spPr/>
      <dgm:t>
        <a:bodyPr/>
        <a:lstStyle/>
        <a:p>
          <a:endParaRPr lang="en-GB"/>
        </a:p>
      </dgm:t>
    </dgm:pt>
    <dgm:pt modelId="{F4D3F82A-8655-4083-B427-4C752C3EF68D}">
      <dgm:prSet phldrT="[Text]" custT="1"/>
      <dgm:spPr>
        <a:solidFill>
          <a:srgbClr val="5889B4"/>
        </a:solidFill>
      </dgm:spPr>
      <dgm:t>
        <a:bodyPr/>
        <a:lstStyle/>
        <a:p>
          <a:r>
            <a:rPr lang="en-GB" sz="900" b="1" dirty="0"/>
            <a:t>Supply chain </a:t>
          </a:r>
          <a:r>
            <a:rPr lang="en-GB" sz="1300" b="1" dirty="0"/>
            <a:t>controls</a:t>
          </a:r>
        </a:p>
      </dgm:t>
    </dgm:pt>
    <dgm:pt modelId="{D39B2D19-276E-430C-B16C-CE2A0226FEE1}" type="parTrans" cxnId="{E671734D-E5C9-4F5A-B399-E095368209F5}">
      <dgm:prSet/>
      <dgm:spPr/>
      <dgm:t>
        <a:bodyPr/>
        <a:lstStyle/>
        <a:p>
          <a:endParaRPr lang="en-GB"/>
        </a:p>
      </dgm:t>
    </dgm:pt>
    <dgm:pt modelId="{7F3C33AC-627E-4F88-AE22-A2C9B8FD8404}" type="sibTrans" cxnId="{E671734D-E5C9-4F5A-B399-E095368209F5}">
      <dgm:prSet/>
      <dgm:spPr/>
      <dgm:t>
        <a:bodyPr/>
        <a:lstStyle/>
        <a:p>
          <a:endParaRPr lang="en-GB"/>
        </a:p>
      </dgm:t>
    </dgm:pt>
    <dgm:pt modelId="{A34017B0-4CDE-4842-AB96-6737B4DCBDCC}">
      <dgm:prSet phldrT="[Text]" custT="1"/>
      <dgm:spPr>
        <a:solidFill>
          <a:srgbClr val="5889B4"/>
        </a:solidFill>
      </dgm:spPr>
      <dgm:t>
        <a:bodyPr/>
        <a:lstStyle/>
        <a:p>
          <a:r>
            <a:rPr lang="en-GB" sz="1100" b="1" dirty="0"/>
            <a:t>Governance</a:t>
          </a:r>
        </a:p>
      </dgm:t>
    </dgm:pt>
    <dgm:pt modelId="{9639DE1C-9A1E-4761-BC08-0EB825300F70}" type="parTrans" cxnId="{3B46E878-AF23-4681-8B23-F5E8523C975D}">
      <dgm:prSet/>
      <dgm:spPr/>
      <dgm:t>
        <a:bodyPr/>
        <a:lstStyle/>
        <a:p>
          <a:endParaRPr lang="en-GB"/>
        </a:p>
      </dgm:t>
    </dgm:pt>
    <dgm:pt modelId="{C2EC2279-266F-457A-8587-D6A3D387B2F1}" type="sibTrans" cxnId="{3B46E878-AF23-4681-8B23-F5E8523C975D}">
      <dgm:prSet/>
      <dgm:spPr/>
      <dgm:t>
        <a:bodyPr/>
        <a:lstStyle/>
        <a:p>
          <a:endParaRPr lang="en-GB"/>
        </a:p>
      </dgm:t>
    </dgm:pt>
    <dgm:pt modelId="{38F20856-E807-4748-9E84-230B3B83943F}">
      <dgm:prSet phldrT="[Text]" custT="1"/>
      <dgm:spPr>
        <a:solidFill>
          <a:srgbClr val="5889B4"/>
        </a:solidFill>
      </dgm:spPr>
      <dgm:t>
        <a:bodyPr/>
        <a:lstStyle/>
        <a:p>
          <a:r>
            <a:rPr lang="en-GB" sz="1500" b="1" dirty="0"/>
            <a:t>Contract</a:t>
          </a:r>
        </a:p>
      </dgm:t>
    </dgm:pt>
    <dgm:pt modelId="{27EA767B-3911-404F-A03A-C7E918646D59}" type="parTrans" cxnId="{CD7ED41E-80D5-41DE-96AE-9F576DC70317}">
      <dgm:prSet/>
      <dgm:spPr/>
      <dgm:t>
        <a:bodyPr/>
        <a:lstStyle/>
        <a:p>
          <a:endParaRPr lang="en-GB"/>
        </a:p>
      </dgm:t>
    </dgm:pt>
    <dgm:pt modelId="{90A39B11-56FF-4D7A-9F1C-33F1E0A9616A}" type="sibTrans" cxnId="{CD7ED41E-80D5-41DE-96AE-9F576DC70317}">
      <dgm:prSet/>
      <dgm:spPr/>
      <dgm:t>
        <a:bodyPr/>
        <a:lstStyle/>
        <a:p>
          <a:endParaRPr lang="en-GB"/>
        </a:p>
      </dgm:t>
    </dgm:pt>
    <dgm:pt modelId="{5BA2189E-94DF-45BC-8330-41474B75AA92}" type="pres">
      <dgm:prSet presAssocID="{8849AEE0-2380-4939-B8F3-75E52561787D}" presName="Name0" presStyleCnt="0">
        <dgm:presLayoutVars>
          <dgm:chMax val="1"/>
          <dgm:chPref val="1"/>
          <dgm:dir/>
          <dgm:animOne val="branch"/>
          <dgm:animLvl val="lvl"/>
        </dgm:presLayoutVars>
      </dgm:prSet>
      <dgm:spPr/>
    </dgm:pt>
    <dgm:pt modelId="{BD99748E-4ABF-405A-8F4E-77E76CF32A5A}" type="pres">
      <dgm:prSet presAssocID="{33E42FF9-EF4F-424C-83C0-F07D98B457DD}" presName="Parent" presStyleLbl="node0" presStyleIdx="0" presStyleCnt="1" custLinFactNeighborX="1493" custLinFactNeighborY="-156">
        <dgm:presLayoutVars>
          <dgm:chMax val="6"/>
          <dgm:chPref val="6"/>
        </dgm:presLayoutVars>
      </dgm:prSet>
      <dgm:spPr/>
    </dgm:pt>
    <dgm:pt modelId="{A1B67A14-A5E2-42F4-B801-2890A23152D9}" type="pres">
      <dgm:prSet presAssocID="{9AA84BC1-DD0E-40AE-B60C-35C2FCF06CE6}" presName="Accent1" presStyleCnt="0"/>
      <dgm:spPr/>
    </dgm:pt>
    <dgm:pt modelId="{1E8B2432-CFC1-41A4-9CBE-A0E8E64C2E5A}" type="pres">
      <dgm:prSet presAssocID="{9AA84BC1-DD0E-40AE-B60C-35C2FCF06CE6}" presName="Accent" presStyleLbl="bgShp" presStyleIdx="0" presStyleCnt="6"/>
      <dgm:spPr/>
    </dgm:pt>
    <dgm:pt modelId="{441AD377-7DD6-4A6F-AF21-A188370F9319}" type="pres">
      <dgm:prSet presAssocID="{9AA84BC1-DD0E-40AE-B60C-35C2FCF06CE6}" presName="Child1" presStyleLbl="node1" presStyleIdx="0" presStyleCnt="6" custLinFactNeighborY="-6138">
        <dgm:presLayoutVars>
          <dgm:chMax val="0"/>
          <dgm:chPref val="0"/>
          <dgm:bulletEnabled val="1"/>
        </dgm:presLayoutVars>
      </dgm:prSet>
      <dgm:spPr/>
    </dgm:pt>
    <dgm:pt modelId="{151F766B-9FC8-40F0-9C9D-17D595FC1350}" type="pres">
      <dgm:prSet presAssocID="{503E4AD6-FB86-4B15-95A9-37397BF11EEC}" presName="Accent2" presStyleCnt="0"/>
      <dgm:spPr/>
    </dgm:pt>
    <dgm:pt modelId="{9E883454-DB70-4984-8A0D-7977BEC882D8}" type="pres">
      <dgm:prSet presAssocID="{503E4AD6-FB86-4B15-95A9-37397BF11EEC}" presName="Accent" presStyleLbl="bgShp" presStyleIdx="1" presStyleCnt="6"/>
      <dgm:spPr>
        <a:solidFill>
          <a:srgbClr val="5889B4">
            <a:alpha val="54118"/>
          </a:srgbClr>
        </a:solidFill>
      </dgm:spPr>
    </dgm:pt>
    <dgm:pt modelId="{CCC2050E-53C9-4E3F-8641-9BC71FCA8001}" type="pres">
      <dgm:prSet presAssocID="{503E4AD6-FB86-4B15-95A9-37397BF11EEC}" presName="Child2" presStyleLbl="node1" presStyleIdx="1" presStyleCnt="6">
        <dgm:presLayoutVars>
          <dgm:chMax val="0"/>
          <dgm:chPref val="0"/>
          <dgm:bulletEnabled val="1"/>
        </dgm:presLayoutVars>
      </dgm:prSet>
      <dgm:spPr/>
    </dgm:pt>
    <dgm:pt modelId="{54E117DE-B4F6-44E7-BEA9-F70C35926119}" type="pres">
      <dgm:prSet presAssocID="{6105D872-FAAD-4CC9-97F1-DEC647596BCF}" presName="Accent3" presStyleCnt="0"/>
      <dgm:spPr/>
    </dgm:pt>
    <dgm:pt modelId="{3CDED441-4105-4934-902E-ECF752FA4FD6}" type="pres">
      <dgm:prSet presAssocID="{6105D872-FAAD-4CC9-97F1-DEC647596BCF}" presName="Accent" presStyleLbl="bgShp" presStyleIdx="2" presStyleCnt="6"/>
      <dgm:spPr>
        <a:solidFill>
          <a:srgbClr val="5889B4">
            <a:alpha val="54118"/>
          </a:srgbClr>
        </a:solidFill>
      </dgm:spPr>
    </dgm:pt>
    <dgm:pt modelId="{B45CE4FE-6BFB-406F-9AD1-36841D2BB2A5}" type="pres">
      <dgm:prSet presAssocID="{6105D872-FAAD-4CC9-97F1-DEC647596BCF}" presName="Child3" presStyleLbl="node1" presStyleIdx="2" presStyleCnt="6">
        <dgm:presLayoutVars>
          <dgm:chMax val="0"/>
          <dgm:chPref val="0"/>
          <dgm:bulletEnabled val="1"/>
        </dgm:presLayoutVars>
      </dgm:prSet>
      <dgm:spPr/>
    </dgm:pt>
    <dgm:pt modelId="{9BA0DF30-82DD-4720-BC7C-B1DD32797874}" type="pres">
      <dgm:prSet presAssocID="{F4D3F82A-8655-4083-B427-4C752C3EF68D}" presName="Accent4" presStyleCnt="0"/>
      <dgm:spPr/>
    </dgm:pt>
    <dgm:pt modelId="{C0BD2E0A-E470-4D2C-B896-D8DF2E941158}" type="pres">
      <dgm:prSet presAssocID="{F4D3F82A-8655-4083-B427-4C752C3EF68D}" presName="Accent" presStyleLbl="bgShp" presStyleIdx="3" presStyleCnt="6"/>
      <dgm:spPr>
        <a:solidFill>
          <a:srgbClr val="5889B4">
            <a:alpha val="54118"/>
          </a:srgbClr>
        </a:solidFill>
      </dgm:spPr>
    </dgm:pt>
    <dgm:pt modelId="{ECE73214-4DE8-499D-BD32-B4B5789FC566}" type="pres">
      <dgm:prSet presAssocID="{F4D3F82A-8655-4083-B427-4C752C3EF68D}" presName="Child4" presStyleLbl="node1" presStyleIdx="3" presStyleCnt="6">
        <dgm:presLayoutVars>
          <dgm:chMax val="0"/>
          <dgm:chPref val="0"/>
          <dgm:bulletEnabled val="1"/>
        </dgm:presLayoutVars>
      </dgm:prSet>
      <dgm:spPr/>
    </dgm:pt>
    <dgm:pt modelId="{65271AD3-77CF-47DB-A8F3-92732A14306D}" type="pres">
      <dgm:prSet presAssocID="{A34017B0-4CDE-4842-AB96-6737B4DCBDCC}" presName="Accent5" presStyleCnt="0"/>
      <dgm:spPr/>
    </dgm:pt>
    <dgm:pt modelId="{24AA104E-C92F-4CC3-89E7-12E03B963BB0}" type="pres">
      <dgm:prSet presAssocID="{A34017B0-4CDE-4842-AB96-6737B4DCBDCC}" presName="Accent" presStyleLbl="bgShp" presStyleIdx="4" presStyleCnt="6"/>
      <dgm:spPr>
        <a:solidFill>
          <a:srgbClr val="5889B4">
            <a:alpha val="54118"/>
          </a:srgbClr>
        </a:solidFill>
      </dgm:spPr>
    </dgm:pt>
    <dgm:pt modelId="{4A178D28-BD9B-4A7F-9620-8E73D8CDC95C}" type="pres">
      <dgm:prSet presAssocID="{A34017B0-4CDE-4842-AB96-6737B4DCBDCC}" presName="Child5" presStyleLbl="node1" presStyleIdx="4" presStyleCnt="6">
        <dgm:presLayoutVars>
          <dgm:chMax val="0"/>
          <dgm:chPref val="0"/>
          <dgm:bulletEnabled val="1"/>
        </dgm:presLayoutVars>
      </dgm:prSet>
      <dgm:spPr/>
    </dgm:pt>
    <dgm:pt modelId="{83191D1B-C38F-4A7F-8B7B-BF35E199BB24}" type="pres">
      <dgm:prSet presAssocID="{38F20856-E807-4748-9E84-230B3B83943F}" presName="Accent6" presStyleCnt="0"/>
      <dgm:spPr/>
    </dgm:pt>
    <dgm:pt modelId="{9D05B0B6-727A-43C1-8ABA-37C15C471CFE}" type="pres">
      <dgm:prSet presAssocID="{38F20856-E807-4748-9E84-230B3B83943F}" presName="Accent" presStyleLbl="bgShp" presStyleIdx="5" presStyleCnt="6"/>
      <dgm:spPr>
        <a:solidFill>
          <a:srgbClr val="5889B4">
            <a:alpha val="54118"/>
          </a:srgbClr>
        </a:solidFill>
      </dgm:spPr>
    </dgm:pt>
    <dgm:pt modelId="{39DACE7E-68B9-425A-80BE-A240445853ED}" type="pres">
      <dgm:prSet presAssocID="{38F20856-E807-4748-9E84-230B3B83943F}" presName="Child6" presStyleLbl="node1" presStyleIdx="5" presStyleCnt="6">
        <dgm:presLayoutVars>
          <dgm:chMax val="0"/>
          <dgm:chPref val="0"/>
          <dgm:bulletEnabled val="1"/>
        </dgm:presLayoutVars>
      </dgm:prSet>
      <dgm:spPr/>
    </dgm:pt>
  </dgm:ptLst>
  <dgm:cxnLst>
    <dgm:cxn modelId="{F468E216-C82A-49F2-BBE8-89C99E4D4954}" type="presOf" srcId="{8849AEE0-2380-4939-B8F3-75E52561787D}" destId="{5BA2189E-94DF-45BC-8330-41474B75AA92}" srcOrd="0" destOrd="0" presId="urn:microsoft.com/office/officeart/2011/layout/HexagonRadial"/>
    <dgm:cxn modelId="{CD7ED41E-80D5-41DE-96AE-9F576DC70317}" srcId="{33E42FF9-EF4F-424C-83C0-F07D98B457DD}" destId="{38F20856-E807-4748-9E84-230B3B83943F}" srcOrd="5" destOrd="0" parTransId="{27EA767B-3911-404F-A03A-C7E918646D59}" sibTransId="{90A39B11-56FF-4D7A-9F1C-33F1E0A9616A}"/>
    <dgm:cxn modelId="{E13F9940-F648-4247-8C08-D01DD07050CE}" type="presOf" srcId="{33E42FF9-EF4F-424C-83C0-F07D98B457DD}" destId="{BD99748E-4ABF-405A-8F4E-77E76CF32A5A}" srcOrd="0" destOrd="0" presId="urn:microsoft.com/office/officeart/2011/layout/HexagonRadial"/>
    <dgm:cxn modelId="{6C2EEC5E-DA6D-4AE8-90CF-4EEF13EDAB0F}" type="presOf" srcId="{9AA84BC1-DD0E-40AE-B60C-35C2FCF06CE6}" destId="{441AD377-7DD6-4A6F-AF21-A188370F9319}" srcOrd="0" destOrd="0" presId="urn:microsoft.com/office/officeart/2011/layout/HexagonRadial"/>
    <dgm:cxn modelId="{FA6F5467-65DC-47BD-8E29-E37D99204B9C}" type="presOf" srcId="{503E4AD6-FB86-4B15-95A9-37397BF11EEC}" destId="{CCC2050E-53C9-4E3F-8641-9BC71FCA8001}" srcOrd="0" destOrd="0" presId="urn:microsoft.com/office/officeart/2011/layout/HexagonRadial"/>
    <dgm:cxn modelId="{B895636B-B008-403F-BDD5-5F771C4BEBE2}" srcId="{33E42FF9-EF4F-424C-83C0-F07D98B457DD}" destId="{9AA84BC1-DD0E-40AE-B60C-35C2FCF06CE6}" srcOrd="0" destOrd="0" parTransId="{C6BA17BF-A307-49BE-9523-47C41C21218A}" sibTransId="{D963E478-DD35-4D13-8AA9-73E322A93402}"/>
    <dgm:cxn modelId="{E671734D-E5C9-4F5A-B399-E095368209F5}" srcId="{33E42FF9-EF4F-424C-83C0-F07D98B457DD}" destId="{F4D3F82A-8655-4083-B427-4C752C3EF68D}" srcOrd="3" destOrd="0" parTransId="{D39B2D19-276E-430C-B16C-CE2A0226FEE1}" sibTransId="{7F3C33AC-627E-4F88-AE22-A2C9B8FD8404}"/>
    <dgm:cxn modelId="{9460C855-73A7-4089-B15E-8E9EB271B453}" type="presOf" srcId="{F4D3F82A-8655-4083-B427-4C752C3EF68D}" destId="{ECE73214-4DE8-499D-BD32-B4B5789FC566}" srcOrd="0" destOrd="0" presId="urn:microsoft.com/office/officeart/2011/layout/HexagonRadial"/>
    <dgm:cxn modelId="{3B46E878-AF23-4681-8B23-F5E8523C975D}" srcId="{33E42FF9-EF4F-424C-83C0-F07D98B457DD}" destId="{A34017B0-4CDE-4842-AB96-6737B4DCBDCC}" srcOrd="4" destOrd="0" parTransId="{9639DE1C-9A1E-4761-BC08-0EB825300F70}" sibTransId="{C2EC2279-266F-457A-8587-D6A3D387B2F1}"/>
    <dgm:cxn modelId="{E35A0088-B913-41B4-9393-ECC2852DD5F8}" type="presOf" srcId="{A34017B0-4CDE-4842-AB96-6737B4DCBDCC}" destId="{4A178D28-BD9B-4A7F-9620-8E73D8CDC95C}" srcOrd="0" destOrd="0" presId="urn:microsoft.com/office/officeart/2011/layout/HexagonRadial"/>
    <dgm:cxn modelId="{ACCF2393-74DA-4B0F-9BFA-CC4BCF13DA20}" type="presOf" srcId="{6105D872-FAAD-4CC9-97F1-DEC647596BCF}" destId="{B45CE4FE-6BFB-406F-9AD1-36841D2BB2A5}" srcOrd="0" destOrd="0" presId="urn:microsoft.com/office/officeart/2011/layout/HexagonRadial"/>
    <dgm:cxn modelId="{D6DC2C99-14CC-43BF-8B07-89220A9CB2E4}" srcId="{33E42FF9-EF4F-424C-83C0-F07D98B457DD}" destId="{503E4AD6-FB86-4B15-95A9-37397BF11EEC}" srcOrd="1" destOrd="0" parTransId="{597A5D4C-7FAF-4736-84A5-2396BA15074D}" sibTransId="{D106BFF5-5018-4C39-ABD5-EA588CBD8AE6}"/>
    <dgm:cxn modelId="{B3351CBC-F4E4-46CE-AAD5-478907F19A01}" srcId="{8849AEE0-2380-4939-B8F3-75E52561787D}" destId="{33E42FF9-EF4F-424C-83C0-F07D98B457DD}" srcOrd="0" destOrd="0" parTransId="{65BCB011-72F3-4E8C-B64F-C55F1EA9DC53}" sibTransId="{39A52185-AB2E-4123-83C3-03570995C6C8}"/>
    <dgm:cxn modelId="{B9A13FCC-6963-4BA7-B427-D329E1463922}" type="presOf" srcId="{38F20856-E807-4748-9E84-230B3B83943F}" destId="{39DACE7E-68B9-425A-80BE-A240445853ED}" srcOrd="0" destOrd="0" presId="urn:microsoft.com/office/officeart/2011/layout/HexagonRadial"/>
    <dgm:cxn modelId="{836CEBF6-863C-411E-BCC2-505341AE735E}" srcId="{33E42FF9-EF4F-424C-83C0-F07D98B457DD}" destId="{6105D872-FAAD-4CC9-97F1-DEC647596BCF}" srcOrd="2" destOrd="0" parTransId="{985D4D4E-E291-402A-87D3-3F4C1971C233}" sibTransId="{B79BAF98-44E5-4158-9A15-95E7A5AA56C6}"/>
    <dgm:cxn modelId="{71858581-929B-4960-9AA2-4FF05E6EFA5D}" type="presParOf" srcId="{5BA2189E-94DF-45BC-8330-41474B75AA92}" destId="{BD99748E-4ABF-405A-8F4E-77E76CF32A5A}" srcOrd="0" destOrd="0" presId="urn:microsoft.com/office/officeart/2011/layout/HexagonRadial"/>
    <dgm:cxn modelId="{177632DA-9857-4F75-B553-706674AF2B1B}" type="presParOf" srcId="{5BA2189E-94DF-45BC-8330-41474B75AA92}" destId="{A1B67A14-A5E2-42F4-B801-2890A23152D9}" srcOrd="1" destOrd="0" presId="urn:microsoft.com/office/officeart/2011/layout/HexagonRadial"/>
    <dgm:cxn modelId="{A6A0AE62-7E5F-4957-9828-560CB005C3FA}" type="presParOf" srcId="{A1B67A14-A5E2-42F4-B801-2890A23152D9}" destId="{1E8B2432-CFC1-41A4-9CBE-A0E8E64C2E5A}" srcOrd="0" destOrd="0" presId="urn:microsoft.com/office/officeart/2011/layout/HexagonRadial"/>
    <dgm:cxn modelId="{F63CE538-3518-4174-94CB-94E974D0F10F}" type="presParOf" srcId="{5BA2189E-94DF-45BC-8330-41474B75AA92}" destId="{441AD377-7DD6-4A6F-AF21-A188370F9319}" srcOrd="2" destOrd="0" presId="urn:microsoft.com/office/officeart/2011/layout/HexagonRadial"/>
    <dgm:cxn modelId="{5A5468F1-5A1A-4E59-9165-8CC205928030}" type="presParOf" srcId="{5BA2189E-94DF-45BC-8330-41474B75AA92}" destId="{151F766B-9FC8-40F0-9C9D-17D595FC1350}" srcOrd="3" destOrd="0" presId="urn:microsoft.com/office/officeart/2011/layout/HexagonRadial"/>
    <dgm:cxn modelId="{F09A8E02-0B73-4702-8351-36B5AF4C2C17}" type="presParOf" srcId="{151F766B-9FC8-40F0-9C9D-17D595FC1350}" destId="{9E883454-DB70-4984-8A0D-7977BEC882D8}" srcOrd="0" destOrd="0" presId="urn:microsoft.com/office/officeart/2011/layout/HexagonRadial"/>
    <dgm:cxn modelId="{91DB1F02-5476-4FBE-BDE5-923535188C77}" type="presParOf" srcId="{5BA2189E-94DF-45BC-8330-41474B75AA92}" destId="{CCC2050E-53C9-4E3F-8641-9BC71FCA8001}" srcOrd="4" destOrd="0" presId="urn:microsoft.com/office/officeart/2011/layout/HexagonRadial"/>
    <dgm:cxn modelId="{B97999E2-2DC4-4904-9913-065DD9627AE5}" type="presParOf" srcId="{5BA2189E-94DF-45BC-8330-41474B75AA92}" destId="{54E117DE-B4F6-44E7-BEA9-F70C35926119}" srcOrd="5" destOrd="0" presId="urn:microsoft.com/office/officeart/2011/layout/HexagonRadial"/>
    <dgm:cxn modelId="{DCDE77A3-E304-43FE-874F-B20343B2B632}" type="presParOf" srcId="{54E117DE-B4F6-44E7-BEA9-F70C35926119}" destId="{3CDED441-4105-4934-902E-ECF752FA4FD6}" srcOrd="0" destOrd="0" presId="urn:microsoft.com/office/officeart/2011/layout/HexagonRadial"/>
    <dgm:cxn modelId="{B7F666F2-4F7B-4A17-82C8-AEC234D48ECF}" type="presParOf" srcId="{5BA2189E-94DF-45BC-8330-41474B75AA92}" destId="{B45CE4FE-6BFB-406F-9AD1-36841D2BB2A5}" srcOrd="6" destOrd="0" presId="urn:microsoft.com/office/officeart/2011/layout/HexagonRadial"/>
    <dgm:cxn modelId="{3F7C4954-3C64-490A-875A-D59951013511}" type="presParOf" srcId="{5BA2189E-94DF-45BC-8330-41474B75AA92}" destId="{9BA0DF30-82DD-4720-BC7C-B1DD32797874}" srcOrd="7" destOrd="0" presId="urn:microsoft.com/office/officeart/2011/layout/HexagonRadial"/>
    <dgm:cxn modelId="{CE5FBADF-DEF5-4084-9A87-CA7D435795E2}" type="presParOf" srcId="{9BA0DF30-82DD-4720-BC7C-B1DD32797874}" destId="{C0BD2E0A-E470-4D2C-B896-D8DF2E941158}" srcOrd="0" destOrd="0" presId="urn:microsoft.com/office/officeart/2011/layout/HexagonRadial"/>
    <dgm:cxn modelId="{3D2AE132-F840-4CD2-8610-43CC67839CCD}" type="presParOf" srcId="{5BA2189E-94DF-45BC-8330-41474B75AA92}" destId="{ECE73214-4DE8-499D-BD32-B4B5789FC566}" srcOrd="8" destOrd="0" presId="urn:microsoft.com/office/officeart/2011/layout/HexagonRadial"/>
    <dgm:cxn modelId="{C4DA751E-FC33-43DB-9F8F-6786D7416427}" type="presParOf" srcId="{5BA2189E-94DF-45BC-8330-41474B75AA92}" destId="{65271AD3-77CF-47DB-A8F3-92732A14306D}" srcOrd="9" destOrd="0" presId="urn:microsoft.com/office/officeart/2011/layout/HexagonRadial"/>
    <dgm:cxn modelId="{E910FE45-A56D-4939-AB1A-9A67D8478C33}" type="presParOf" srcId="{65271AD3-77CF-47DB-A8F3-92732A14306D}" destId="{24AA104E-C92F-4CC3-89E7-12E03B963BB0}" srcOrd="0" destOrd="0" presId="urn:microsoft.com/office/officeart/2011/layout/HexagonRadial"/>
    <dgm:cxn modelId="{F30528EF-08EA-434B-9CA5-A004402CF413}" type="presParOf" srcId="{5BA2189E-94DF-45BC-8330-41474B75AA92}" destId="{4A178D28-BD9B-4A7F-9620-8E73D8CDC95C}" srcOrd="10" destOrd="0" presId="urn:microsoft.com/office/officeart/2011/layout/HexagonRadial"/>
    <dgm:cxn modelId="{B1A67F13-385F-480D-941C-746FECFD0013}" type="presParOf" srcId="{5BA2189E-94DF-45BC-8330-41474B75AA92}" destId="{83191D1B-C38F-4A7F-8B7B-BF35E199BB24}" srcOrd="11" destOrd="0" presId="urn:microsoft.com/office/officeart/2011/layout/HexagonRadial"/>
    <dgm:cxn modelId="{D139254C-3AA8-4EDD-A752-EC550B735D34}" type="presParOf" srcId="{83191D1B-C38F-4A7F-8B7B-BF35E199BB24}" destId="{9D05B0B6-727A-43C1-8ABA-37C15C471CFE}" srcOrd="0" destOrd="0" presId="urn:microsoft.com/office/officeart/2011/layout/HexagonRadial"/>
    <dgm:cxn modelId="{E3E9C169-EDFC-42D5-AE72-55F178C222F1}" type="presParOf" srcId="{5BA2189E-94DF-45BC-8330-41474B75AA92}" destId="{39DACE7E-68B9-425A-80BE-A240445853ED}"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99748E-4ABF-405A-8F4E-77E76CF32A5A}">
      <dsp:nvSpPr>
        <dsp:cNvPr id="0" name=""/>
        <dsp:cNvSpPr/>
      </dsp:nvSpPr>
      <dsp:spPr>
        <a:xfrm>
          <a:off x="3237152" y="1299754"/>
          <a:ext cx="1654883" cy="1431541"/>
        </a:xfrm>
        <a:prstGeom prst="hexagon">
          <a:avLst>
            <a:gd name="adj" fmla="val 28570"/>
            <a:gd name="vf" fmla="val 115470"/>
          </a:avLst>
        </a:prstGeom>
        <a:solidFill>
          <a:srgbClr val="5889B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dirty="0"/>
            <a:t>Digital Assurance</a:t>
          </a:r>
        </a:p>
      </dsp:txBody>
      <dsp:txXfrm>
        <a:off x="3511389" y="1536980"/>
        <a:ext cx="1106409" cy="957089"/>
      </dsp:txXfrm>
    </dsp:sp>
    <dsp:sp modelId="{9E883454-DB70-4984-8A0D-7977BEC882D8}">
      <dsp:nvSpPr>
        <dsp:cNvPr id="0" name=""/>
        <dsp:cNvSpPr/>
      </dsp:nvSpPr>
      <dsp:spPr>
        <a:xfrm>
          <a:off x="4248719" y="617092"/>
          <a:ext cx="624382" cy="537988"/>
        </a:xfrm>
        <a:prstGeom prst="hexagon">
          <a:avLst>
            <a:gd name="adj" fmla="val 28900"/>
            <a:gd name="vf" fmla="val 115470"/>
          </a:avLst>
        </a:prstGeom>
        <a:solidFill>
          <a:srgbClr val="5889B4">
            <a:alpha val="54118"/>
          </a:srgbClr>
        </a:solidFill>
        <a:ln>
          <a:noFill/>
        </a:ln>
        <a:effectLst/>
      </dsp:spPr>
      <dsp:style>
        <a:lnRef idx="0">
          <a:scrgbClr r="0" g="0" b="0"/>
        </a:lnRef>
        <a:fillRef idx="1">
          <a:scrgbClr r="0" g="0" b="0"/>
        </a:fillRef>
        <a:effectRef idx="0">
          <a:scrgbClr r="0" g="0" b="0"/>
        </a:effectRef>
        <a:fontRef idx="minor"/>
      </dsp:style>
    </dsp:sp>
    <dsp:sp modelId="{441AD377-7DD6-4A6F-AF21-A188370F9319}">
      <dsp:nvSpPr>
        <dsp:cNvPr id="0" name=""/>
        <dsp:cNvSpPr/>
      </dsp:nvSpPr>
      <dsp:spPr>
        <a:xfrm>
          <a:off x="3364883" y="0"/>
          <a:ext cx="1356165" cy="1173242"/>
        </a:xfrm>
        <a:prstGeom prst="hexagon">
          <a:avLst>
            <a:gd name="adj" fmla="val 28570"/>
            <a:gd name="vf" fmla="val 115470"/>
          </a:avLst>
        </a:prstGeom>
        <a:solidFill>
          <a:srgbClr val="5889B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GB" sz="1500" b="1" kern="1200" dirty="0"/>
            <a:t>Insurance &amp; Regulatory</a:t>
          </a:r>
        </a:p>
      </dsp:txBody>
      <dsp:txXfrm>
        <a:off x="3589628" y="194431"/>
        <a:ext cx="906675" cy="784380"/>
      </dsp:txXfrm>
    </dsp:sp>
    <dsp:sp modelId="{3CDED441-4105-4934-902E-ECF752FA4FD6}">
      <dsp:nvSpPr>
        <dsp:cNvPr id="0" name=""/>
        <dsp:cNvSpPr/>
      </dsp:nvSpPr>
      <dsp:spPr>
        <a:xfrm>
          <a:off x="4977422" y="1622843"/>
          <a:ext cx="624382" cy="537988"/>
        </a:xfrm>
        <a:prstGeom prst="hexagon">
          <a:avLst>
            <a:gd name="adj" fmla="val 28900"/>
            <a:gd name="vf" fmla="val 115470"/>
          </a:avLst>
        </a:prstGeom>
        <a:solidFill>
          <a:srgbClr val="5889B4">
            <a:alpha val="54118"/>
          </a:srgbClr>
        </a:solidFill>
        <a:ln>
          <a:noFill/>
        </a:ln>
        <a:effectLst/>
      </dsp:spPr>
      <dsp:style>
        <a:lnRef idx="0">
          <a:scrgbClr r="0" g="0" b="0"/>
        </a:lnRef>
        <a:fillRef idx="1">
          <a:scrgbClr r="0" g="0" b="0"/>
        </a:fillRef>
        <a:effectRef idx="0">
          <a:scrgbClr r="0" g="0" b="0"/>
        </a:effectRef>
        <a:fontRef idx="minor"/>
      </dsp:style>
    </dsp:sp>
    <dsp:sp modelId="{CCC2050E-53C9-4E3F-8641-9BC71FCA8001}">
      <dsp:nvSpPr>
        <dsp:cNvPr id="0" name=""/>
        <dsp:cNvSpPr/>
      </dsp:nvSpPr>
      <dsp:spPr>
        <a:xfrm>
          <a:off x="4608644" y="721622"/>
          <a:ext cx="1356165" cy="1173242"/>
        </a:xfrm>
        <a:prstGeom prst="hexagon">
          <a:avLst>
            <a:gd name="adj" fmla="val 28570"/>
            <a:gd name="vf" fmla="val 115470"/>
          </a:avLst>
        </a:prstGeom>
        <a:solidFill>
          <a:srgbClr val="5889B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GB" sz="1500" b="1" kern="1200" dirty="0"/>
            <a:t>Defence</a:t>
          </a:r>
          <a:r>
            <a:rPr lang="en-GB" sz="1300" b="1" kern="1200" dirty="0"/>
            <a:t> and mitigation</a:t>
          </a:r>
        </a:p>
      </dsp:txBody>
      <dsp:txXfrm>
        <a:off x="4833389" y="916053"/>
        <a:ext cx="906675" cy="784380"/>
      </dsp:txXfrm>
    </dsp:sp>
    <dsp:sp modelId="{C0BD2E0A-E470-4D2C-B896-D8DF2E941158}">
      <dsp:nvSpPr>
        <dsp:cNvPr id="0" name=""/>
        <dsp:cNvSpPr/>
      </dsp:nvSpPr>
      <dsp:spPr>
        <a:xfrm>
          <a:off x="4471218" y="2758148"/>
          <a:ext cx="624382" cy="537988"/>
        </a:xfrm>
        <a:prstGeom prst="hexagon">
          <a:avLst>
            <a:gd name="adj" fmla="val 28900"/>
            <a:gd name="vf" fmla="val 115470"/>
          </a:avLst>
        </a:prstGeom>
        <a:solidFill>
          <a:srgbClr val="5889B4">
            <a:alpha val="54118"/>
          </a:srgbClr>
        </a:solidFill>
        <a:ln>
          <a:noFill/>
        </a:ln>
        <a:effectLst/>
      </dsp:spPr>
      <dsp:style>
        <a:lnRef idx="0">
          <a:scrgbClr r="0" g="0" b="0"/>
        </a:lnRef>
        <a:fillRef idx="1">
          <a:scrgbClr r="0" g="0" b="0"/>
        </a:fillRef>
        <a:effectRef idx="0">
          <a:scrgbClr r="0" g="0" b="0"/>
        </a:effectRef>
        <a:fontRef idx="minor"/>
      </dsp:style>
    </dsp:sp>
    <dsp:sp modelId="{B45CE4FE-6BFB-406F-9AD1-36841D2BB2A5}">
      <dsp:nvSpPr>
        <dsp:cNvPr id="0" name=""/>
        <dsp:cNvSpPr/>
      </dsp:nvSpPr>
      <dsp:spPr>
        <a:xfrm>
          <a:off x="4608644" y="2140248"/>
          <a:ext cx="1356165" cy="1173242"/>
        </a:xfrm>
        <a:prstGeom prst="hexagon">
          <a:avLst>
            <a:gd name="adj" fmla="val 28570"/>
            <a:gd name="vf" fmla="val 115470"/>
          </a:avLst>
        </a:prstGeom>
        <a:solidFill>
          <a:srgbClr val="5889B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b="1" kern="1200" dirty="0"/>
            <a:t>Accountability and </a:t>
          </a:r>
          <a:r>
            <a:rPr lang="en-GB" sz="1400" b="1" kern="1200" dirty="0"/>
            <a:t>evidence</a:t>
          </a:r>
        </a:p>
      </dsp:txBody>
      <dsp:txXfrm>
        <a:off x="4833389" y="2334679"/>
        <a:ext cx="906675" cy="784380"/>
      </dsp:txXfrm>
    </dsp:sp>
    <dsp:sp modelId="{24AA104E-C92F-4CC3-89E7-12E03B963BB0}">
      <dsp:nvSpPr>
        <dsp:cNvPr id="0" name=""/>
        <dsp:cNvSpPr/>
      </dsp:nvSpPr>
      <dsp:spPr>
        <a:xfrm>
          <a:off x="3215524" y="2875997"/>
          <a:ext cx="624382" cy="537988"/>
        </a:xfrm>
        <a:prstGeom prst="hexagon">
          <a:avLst>
            <a:gd name="adj" fmla="val 28900"/>
            <a:gd name="vf" fmla="val 115470"/>
          </a:avLst>
        </a:prstGeom>
        <a:solidFill>
          <a:srgbClr val="5889B4">
            <a:alpha val="54118"/>
          </a:srgbClr>
        </a:solidFill>
        <a:ln>
          <a:noFill/>
        </a:ln>
        <a:effectLst/>
      </dsp:spPr>
      <dsp:style>
        <a:lnRef idx="0">
          <a:scrgbClr r="0" g="0" b="0"/>
        </a:lnRef>
        <a:fillRef idx="1">
          <a:scrgbClr r="0" g="0" b="0"/>
        </a:fillRef>
        <a:effectRef idx="0">
          <a:scrgbClr r="0" g="0" b="0"/>
        </a:effectRef>
        <a:fontRef idx="minor"/>
      </dsp:style>
    </dsp:sp>
    <dsp:sp modelId="{ECE73214-4DE8-499D-BD32-B4B5789FC566}">
      <dsp:nvSpPr>
        <dsp:cNvPr id="0" name=""/>
        <dsp:cNvSpPr/>
      </dsp:nvSpPr>
      <dsp:spPr>
        <a:xfrm>
          <a:off x="3364883" y="2862678"/>
          <a:ext cx="1356165" cy="1173242"/>
        </a:xfrm>
        <a:prstGeom prst="hexagon">
          <a:avLst>
            <a:gd name="adj" fmla="val 28570"/>
            <a:gd name="vf" fmla="val 115470"/>
          </a:avLst>
        </a:prstGeom>
        <a:solidFill>
          <a:srgbClr val="5889B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b="1" kern="1200" dirty="0"/>
            <a:t>Supply chain </a:t>
          </a:r>
          <a:r>
            <a:rPr lang="en-GB" sz="1300" b="1" kern="1200" dirty="0"/>
            <a:t>controls</a:t>
          </a:r>
        </a:p>
      </dsp:txBody>
      <dsp:txXfrm>
        <a:off x="3589628" y="3057109"/>
        <a:ext cx="906675" cy="784380"/>
      </dsp:txXfrm>
    </dsp:sp>
    <dsp:sp modelId="{9D05B0B6-727A-43C1-8ABA-37C15C471CFE}">
      <dsp:nvSpPr>
        <dsp:cNvPr id="0" name=""/>
        <dsp:cNvSpPr/>
      </dsp:nvSpPr>
      <dsp:spPr>
        <a:xfrm>
          <a:off x="2474887" y="1870649"/>
          <a:ext cx="624382" cy="537988"/>
        </a:xfrm>
        <a:prstGeom prst="hexagon">
          <a:avLst>
            <a:gd name="adj" fmla="val 28900"/>
            <a:gd name="vf" fmla="val 115470"/>
          </a:avLst>
        </a:prstGeom>
        <a:solidFill>
          <a:srgbClr val="5889B4">
            <a:alpha val="54118"/>
          </a:srgbClr>
        </a:solidFill>
        <a:ln>
          <a:noFill/>
        </a:ln>
        <a:effectLst/>
      </dsp:spPr>
      <dsp:style>
        <a:lnRef idx="0">
          <a:scrgbClr r="0" g="0" b="0"/>
        </a:lnRef>
        <a:fillRef idx="1">
          <a:scrgbClr r="0" g="0" b="0"/>
        </a:fillRef>
        <a:effectRef idx="0">
          <a:scrgbClr r="0" g="0" b="0"/>
        </a:effectRef>
        <a:fontRef idx="minor"/>
      </dsp:style>
    </dsp:sp>
    <dsp:sp modelId="{4A178D28-BD9B-4A7F-9620-8E73D8CDC95C}">
      <dsp:nvSpPr>
        <dsp:cNvPr id="0" name=""/>
        <dsp:cNvSpPr/>
      </dsp:nvSpPr>
      <dsp:spPr>
        <a:xfrm>
          <a:off x="2115348" y="2141056"/>
          <a:ext cx="1356165" cy="1173242"/>
        </a:xfrm>
        <a:prstGeom prst="hexagon">
          <a:avLst>
            <a:gd name="adj" fmla="val 28570"/>
            <a:gd name="vf" fmla="val 115470"/>
          </a:avLst>
        </a:prstGeom>
        <a:solidFill>
          <a:srgbClr val="5889B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b="1" kern="1200" dirty="0"/>
            <a:t>Governance</a:t>
          </a:r>
        </a:p>
      </dsp:txBody>
      <dsp:txXfrm>
        <a:off x="2340093" y="2335487"/>
        <a:ext cx="906675" cy="784380"/>
      </dsp:txXfrm>
    </dsp:sp>
    <dsp:sp modelId="{39DACE7E-68B9-425A-80BE-A240445853ED}">
      <dsp:nvSpPr>
        <dsp:cNvPr id="0" name=""/>
        <dsp:cNvSpPr/>
      </dsp:nvSpPr>
      <dsp:spPr>
        <a:xfrm>
          <a:off x="2115348" y="720008"/>
          <a:ext cx="1356165" cy="1173242"/>
        </a:xfrm>
        <a:prstGeom prst="hexagon">
          <a:avLst>
            <a:gd name="adj" fmla="val 28570"/>
            <a:gd name="vf" fmla="val 115470"/>
          </a:avLst>
        </a:prstGeom>
        <a:solidFill>
          <a:srgbClr val="5889B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GB" sz="1500" b="1" kern="1200" dirty="0"/>
            <a:t>Contract</a:t>
          </a:r>
        </a:p>
      </dsp:txBody>
      <dsp:txXfrm>
        <a:off x="2340093" y="914439"/>
        <a:ext cx="906675" cy="784380"/>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9D9D5743-1C5E-E147-8DE9-42BCC4FFBED3}" type="datetimeFigureOut">
              <a:rPr lang="en-GB" smtClean="0"/>
              <a:t>26/03/2021</a:t>
            </a:fld>
            <a:endParaRPr lang="en-GB"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2998E811-0301-5741-9B52-21B94EC7B586}" type="slidenum">
              <a:rPr lang="en-GB" smtClean="0"/>
              <a:t>‹#›</a:t>
            </a:fld>
            <a:endParaRPr lang="en-GB" dirty="0"/>
          </a:p>
        </p:txBody>
      </p:sp>
    </p:spTree>
    <p:extLst>
      <p:ext uri="{BB962C8B-B14F-4D97-AF65-F5344CB8AC3E}">
        <p14:creationId xmlns:p14="http://schemas.microsoft.com/office/powerpoint/2010/main" val="4870466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prezi.com/ezofu4xkd6uc/?utm_campaign=share&amp;utm_medium=copy&amp;rc=ex0share"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Shape 149"/>
          <p:cNvSpPr>
            <a:spLocks noGrp="1" noRot="1" noChangeAspect="1"/>
          </p:cNvSpPr>
          <p:nvPr>
            <p:ph type="sldImg"/>
          </p:nvPr>
        </p:nvSpPr>
        <p:spPr>
          <a:xfrm>
            <a:off x="90488" y="744538"/>
            <a:ext cx="6616700" cy="3722687"/>
          </a:xfrm>
          <a:prstGeom prst="rect">
            <a:avLst/>
          </a:prstGeom>
        </p:spPr>
        <p:txBody>
          <a:bodyPr/>
          <a:lstStyle/>
          <a:p>
            <a:endParaRPr dirty="0"/>
          </a:p>
        </p:txBody>
      </p:sp>
      <p:sp>
        <p:nvSpPr>
          <p:cNvPr id="150" name="Shape 150"/>
          <p:cNvSpPr>
            <a:spLocks noGrp="1"/>
          </p:cNvSpPr>
          <p:nvPr>
            <p:ph type="body" sz="quarter" idx="1"/>
          </p:nvPr>
        </p:nvSpPr>
        <p:spPr>
          <a:prstGeom prst="rect">
            <a:avLst/>
          </a:prstGeom>
        </p:spPr>
        <p:txBody>
          <a:bodyPr/>
          <a:lstStyle/>
          <a:p>
            <a:pPr>
              <a:defRPr u="sng"/>
            </a:pPr>
            <a:r>
              <a:rPr dirty="0">
                <a:solidFill>
                  <a:srgbClr val="0563C1"/>
                </a:solidFill>
                <a:uFill>
                  <a:solidFill>
                    <a:srgbClr val="0563C1"/>
                  </a:solidFill>
                </a:uFill>
                <a:hlinkClick r:id="rId3"/>
              </a:rPr>
              <a:t>http://prezi.com/ezofu4xkd6uc/?utm_campaign=share&amp;utm_medium=copy&amp;rc=ex0share</a:t>
            </a:r>
            <a:r>
              <a:rPr dirty="0"/>
              <a:t> </a:t>
            </a:r>
          </a:p>
        </p:txBody>
      </p:sp>
    </p:spTree>
    <p:extLst>
      <p:ext uri="{BB962C8B-B14F-4D97-AF65-F5344CB8AC3E}">
        <p14:creationId xmlns:p14="http://schemas.microsoft.com/office/powerpoint/2010/main" val="35825937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9C0DB-44BF-ED4A-BB43-8CD06C3EB558}"/>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4D054DB5-EC7B-0D40-8A82-3394C18DC30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D0F6597E-F5AD-574C-9057-078C0567E881}"/>
              </a:ext>
            </a:extLst>
          </p:cNvPr>
          <p:cNvSpPr>
            <a:spLocks noGrp="1"/>
          </p:cNvSpPr>
          <p:nvPr>
            <p:ph type="dt" sz="half" idx="10"/>
          </p:nvPr>
        </p:nvSpPr>
        <p:spPr/>
        <p:txBody>
          <a:bodyPr/>
          <a:lstStyle/>
          <a:p>
            <a:fld id="{32D76EF3-3335-8646-8922-EA519AB5DFB0}" type="datetimeFigureOut">
              <a:rPr lang="en-GB" smtClean="0"/>
              <a:t>26/03/2021</a:t>
            </a:fld>
            <a:endParaRPr lang="en-GB" dirty="0"/>
          </a:p>
        </p:txBody>
      </p:sp>
      <p:sp>
        <p:nvSpPr>
          <p:cNvPr id="5" name="Footer Placeholder 4">
            <a:extLst>
              <a:ext uri="{FF2B5EF4-FFF2-40B4-BE49-F238E27FC236}">
                <a16:creationId xmlns:a16="http://schemas.microsoft.com/office/drawing/2014/main" id="{30210A1F-CE6F-7A49-86E8-E21F092C3DA8}"/>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F91D0C4A-A956-FA43-BA0D-8E719A5AC690}"/>
              </a:ext>
            </a:extLst>
          </p:cNvPr>
          <p:cNvSpPr>
            <a:spLocks noGrp="1"/>
          </p:cNvSpPr>
          <p:nvPr>
            <p:ph type="sldNum" sz="quarter" idx="12"/>
          </p:nvPr>
        </p:nvSpPr>
        <p:spPr/>
        <p:txBody>
          <a:bodyPr/>
          <a:lstStyle/>
          <a:p>
            <a:fld id="{84D06247-C525-F94F-9A51-260DFE3F8B44}" type="slidenum">
              <a:rPr lang="en-GB" smtClean="0"/>
              <a:t>‹#›</a:t>
            </a:fld>
            <a:endParaRPr lang="en-GB" dirty="0"/>
          </a:p>
        </p:txBody>
      </p:sp>
    </p:spTree>
    <p:extLst>
      <p:ext uri="{BB962C8B-B14F-4D97-AF65-F5344CB8AC3E}">
        <p14:creationId xmlns:p14="http://schemas.microsoft.com/office/powerpoint/2010/main" val="20273650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CBA2B-01B3-9042-A871-D63B8C9FA5B8}"/>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48979708-B0C8-E54F-A27E-52FD910729BC}"/>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7F15BBA0-2733-9644-8623-E530AA9DD67C}"/>
              </a:ext>
            </a:extLst>
          </p:cNvPr>
          <p:cNvSpPr>
            <a:spLocks noGrp="1"/>
          </p:cNvSpPr>
          <p:nvPr>
            <p:ph type="dt" sz="half" idx="10"/>
          </p:nvPr>
        </p:nvSpPr>
        <p:spPr/>
        <p:txBody>
          <a:bodyPr/>
          <a:lstStyle/>
          <a:p>
            <a:fld id="{32D76EF3-3335-8646-8922-EA519AB5DFB0}" type="datetimeFigureOut">
              <a:rPr lang="en-GB" smtClean="0"/>
              <a:t>26/03/2021</a:t>
            </a:fld>
            <a:endParaRPr lang="en-GB" dirty="0"/>
          </a:p>
        </p:txBody>
      </p:sp>
      <p:sp>
        <p:nvSpPr>
          <p:cNvPr id="5" name="Footer Placeholder 4">
            <a:extLst>
              <a:ext uri="{FF2B5EF4-FFF2-40B4-BE49-F238E27FC236}">
                <a16:creationId xmlns:a16="http://schemas.microsoft.com/office/drawing/2014/main" id="{DE36921A-DDBB-374B-B4E4-8C43EE39A816}"/>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61D22E61-8376-6C45-A7B7-1CF4C5A25868}"/>
              </a:ext>
            </a:extLst>
          </p:cNvPr>
          <p:cNvSpPr>
            <a:spLocks noGrp="1"/>
          </p:cNvSpPr>
          <p:nvPr>
            <p:ph type="sldNum" sz="quarter" idx="12"/>
          </p:nvPr>
        </p:nvSpPr>
        <p:spPr/>
        <p:txBody>
          <a:bodyPr/>
          <a:lstStyle/>
          <a:p>
            <a:fld id="{84D06247-C525-F94F-9A51-260DFE3F8B44}" type="slidenum">
              <a:rPr lang="en-GB" smtClean="0"/>
              <a:t>‹#›</a:t>
            </a:fld>
            <a:endParaRPr lang="en-GB" dirty="0"/>
          </a:p>
        </p:txBody>
      </p:sp>
    </p:spTree>
    <p:extLst>
      <p:ext uri="{BB962C8B-B14F-4D97-AF65-F5344CB8AC3E}">
        <p14:creationId xmlns:p14="http://schemas.microsoft.com/office/powerpoint/2010/main" val="715331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7CA2EA7-7D45-2444-9A91-D12964CDA14F}"/>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8C776757-0429-2945-BF61-D07440CEE989}"/>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33BC61DB-64CA-5D40-9AC1-0AD235060F60}"/>
              </a:ext>
            </a:extLst>
          </p:cNvPr>
          <p:cNvSpPr>
            <a:spLocks noGrp="1"/>
          </p:cNvSpPr>
          <p:nvPr>
            <p:ph type="dt" sz="half" idx="10"/>
          </p:nvPr>
        </p:nvSpPr>
        <p:spPr/>
        <p:txBody>
          <a:bodyPr/>
          <a:lstStyle/>
          <a:p>
            <a:fld id="{32D76EF3-3335-8646-8922-EA519AB5DFB0}" type="datetimeFigureOut">
              <a:rPr lang="en-GB" smtClean="0"/>
              <a:t>26/03/2021</a:t>
            </a:fld>
            <a:endParaRPr lang="en-GB" dirty="0"/>
          </a:p>
        </p:txBody>
      </p:sp>
      <p:sp>
        <p:nvSpPr>
          <p:cNvPr id="5" name="Footer Placeholder 4">
            <a:extLst>
              <a:ext uri="{FF2B5EF4-FFF2-40B4-BE49-F238E27FC236}">
                <a16:creationId xmlns:a16="http://schemas.microsoft.com/office/drawing/2014/main" id="{7C5750D4-1AA9-814A-9989-4D04B51C19E7}"/>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3178E270-60F5-5146-B902-55216B93EAFB}"/>
              </a:ext>
            </a:extLst>
          </p:cNvPr>
          <p:cNvSpPr>
            <a:spLocks noGrp="1"/>
          </p:cNvSpPr>
          <p:nvPr>
            <p:ph type="sldNum" sz="quarter" idx="12"/>
          </p:nvPr>
        </p:nvSpPr>
        <p:spPr/>
        <p:txBody>
          <a:bodyPr/>
          <a:lstStyle/>
          <a:p>
            <a:fld id="{84D06247-C525-F94F-9A51-260DFE3F8B44}" type="slidenum">
              <a:rPr lang="en-GB" smtClean="0"/>
              <a:t>‹#›</a:t>
            </a:fld>
            <a:endParaRPr lang="en-GB" dirty="0"/>
          </a:p>
        </p:txBody>
      </p:sp>
    </p:spTree>
    <p:extLst>
      <p:ext uri="{BB962C8B-B14F-4D97-AF65-F5344CB8AC3E}">
        <p14:creationId xmlns:p14="http://schemas.microsoft.com/office/powerpoint/2010/main" val="10663712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Cover Slide">
    <p:spTree>
      <p:nvGrpSpPr>
        <p:cNvPr id="1" name=""/>
        <p:cNvGrpSpPr/>
        <p:nvPr/>
      </p:nvGrpSpPr>
      <p:grpSpPr>
        <a:xfrm>
          <a:off x="0" y="0"/>
          <a:ext cx="0" cy="0"/>
          <a:chOff x="0" y="0"/>
          <a:chExt cx="0" cy="0"/>
        </a:xfrm>
      </p:grpSpPr>
      <p:pic>
        <p:nvPicPr>
          <p:cNvPr id="92" name="Picture 2" descr="Picture 2"/>
          <p:cNvPicPr>
            <a:picLocks noChangeAspect="1"/>
          </p:cNvPicPr>
          <p:nvPr/>
        </p:nvPicPr>
        <p:blipFill>
          <a:blip r:embed="rId2"/>
          <a:stretch>
            <a:fillRect/>
          </a:stretch>
        </p:blipFill>
        <p:spPr>
          <a:xfrm>
            <a:off x="1" y="1691059"/>
            <a:ext cx="12192001" cy="5166941"/>
          </a:xfrm>
          <a:prstGeom prst="rect">
            <a:avLst/>
          </a:prstGeom>
          <a:ln w="12700">
            <a:miter lim="400000"/>
          </a:ln>
        </p:spPr>
      </p:pic>
      <p:sp>
        <p:nvSpPr>
          <p:cNvPr id="93" name="Body Level One…"/>
          <p:cNvSpPr txBox="1">
            <a:spLocks noGrp="1"/>
          </p:cNvSpPr>
          <p:nvPr>
            <p:ph type="body" sz="quarter" idx="1" hasCustomPrompt="1"/>
          </p:nvPr>
        </p:nvSpPr>
        <p:spPr>
          <a:xfrm>
            <a:off x="560813" y="2378643"/>
            <a:ext cx="6549656" cy="477084"/>
          </a:xfrm>
          <a:prstGeom prst="rect">
            <a:avLst/>
          </a:prstGeom>
        </p:spPr>
        <p:txBody>
          <a:bodyPr lIns="0" tIns="0" rIns="0" bIns="0"/>
          <a:lstStyle>
            <a:lvl1pPr marL="0" indent="0">
              <a:buSzTx/>
              <a:buFontTx/>
              <a:buNone/>
              <a:defRPr sz="3000">
                <a:solidFill>
                  <a:srgbClr val="FFFFFF"/>
                </a:solidFill>
                <a:latin typeface="Calibri Light"/>
                <a:ea typeface="Calibri Light"/>
                <a:cs typeface="Calibri Light"/>
                <a:sym typeface="Calibri Light"/>
              </a:defRPr>
            </a:lvl1pPr>
            <a:lvl2pPr marL="742950" indent="-285750">
              <a:buFontTx/>
              <a:defRPr sz="3000">
                <a:solidFill>
                  <a:srgbClr val="FFFFFF"/>
                </a:solidFill>
                <a:latin typeface="Calibri Light"/>
                <a:ea typeface="Calibri Light"/>
                <a:cs typeface="Calibri Light"/>
                <a:sym typeface="Calibri Light"/>
              </a:defRPr>
            </a:lvl2pPr>
            <a:lvl3pPr marL="1257300" indent="-342900">
              <a:buFontTx/>
              <a:defRPr sz="3000">
                <a:solidFill>
                  <a:srgbClr val="FFFFFF"/>
                </a:solidFill>
                <a:latin typeface="Calibri Light"/>
                <a:ea typeface="Calibri Light"/>
                <a:cs typeface="Calibri Light"/>
                <a:sym typeface="Calibri Light"/>
              </a:defRPr>
            </a:lvl3pPr>
            <a:lvl4pPr marL="1752600" indent="-381000">
              <a:buFontTx/>
              <a:defRPr sz="3000">
                <a:solidFill>
                  <a:srgbClr val="FFFFFF"/>
                </a:solidFill>
                <a:latin typeface="Calibri Light"/>
                <a:ea typeface="Calibri Light"/>
                <a:cs typeface="Calibri Light"/>
                <a:sym typeface="Calibri Light"/>
              </a:defRPr>
            </a:lvl4pPr>
            <a:lvl5pPr marL="2209800" indent="-381000">
              <a:buFontTx/>
              <a:defRPr sz="3000">
                <a:solidFill>
                  <a:srgbClr val="FFFFFF"/>
                </a:solidFill>
                <a:latin typeface="Calibri Light"/>
                <a:ea typeface="Calibri Light"/>
                <a:cs typeface="Calibri Light"/>
                <a:sym typeface="Calibri Light"/>
              </a:defRPr>
            </a:lvl5pPr>
          </a:lstStyle>
          <a:p>
            <a:r>
              <a:t>Presentation name</a:t>
            </a:r>
          </a:p>
          <a:p>
            <a:pPr lvl="1"/>
            <a:endParaRPr/>
          </a:p>
          <a:p>
            <a:pPr lvl="2"/>
            <a:endParaRPr/>
          </a:p>
          <a:p>
            <a:pPr lvl="3"/>
            <a:endParaRPr/>
          </a:p>
          <a:p>
            <a:pPr lvl="4"/>
            <a:endParaRPr/>
          </a:p>
        </p:txBody>
      </p:sp>
      <p:sp>
        <p:nvSpPr>
          <p:cNvPr id="94" name="Text Placeholder 11"/>
          <p:cNvSpPr>
            <a:spLocks noGrp="1"/>
          </p:cNvSpPr>
          <p:nvPr>
            <p:ph type="body" sz="quarter" idx="21" hasCustomPrompt="1"/>
          </p:nvPr>
        </p:nvSpPr>
        <p:spPr>
          <a:xfrm>
            <a:off x="560812" y="2855727"/>
            <a:ext cx="3153449" cy="302474"/>
          </a:xfrm>
          <a:prstGeom prst="rect">
            <a:avLst/>
          </a:prstGeom>
        </p:spPr>
        <p:txBody>
          <a:bodyPr lIns="0" tIns="0" rIns="0" bIns="0"/>
          <a:lstStyle>
            <a:lvl1pPr marL="0" indent="0">
              <a:buSzTx/>
              <a:buFontTx/>
              <a:buNone/>
              <a:defRPr sz="1200">
                <a:solidFill>
                  <a:srgbClr val="FFFFFF"/>
                </a:solidFill>
                <a:latin typeface="Calibri Light"/>
                <a:ea typeface="Calibri Light"/>
                <a:cs typeface="Calibri Light"/>
                <a:sym typeface="Calibri Light"/>
              </a:defRPr>
            </a:lvl1pPr>
          </a:lstStyle>
          <a:p>
            <a:r>
              <a:t>Date</a:t>
            </a:r>
          </a:p>
        </p:txBody>
      </p:sp>
      <p:sp>
        <p:nvSpPr>
          <p:cNvPr id="95" name="Slide Number"/>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3253314587"/>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Blank Slide">
    <p:spTree>
      <p:nvGrpSpPr>
        <p:cNvPr id="1" name=""/>
        <p:cNvGrpSpPr/>
        <p:nvPr/>
      </p:nvGrpSpPr>
      <p:grpSpPr>
        <a:xfrm>
          <a:off x="0" y="0"/>
          <a:ext cx="0" cy="0"/>
          <a:chOff x="0" y="0"/>
          <a:chExt cx="0" cy="0"/>
        </a:xfrm>
      </p:grpSpPr>
      <p:sp>
        <p:nvSpPr>
          <p:cNvPr id="116" name="Slide Number"/>
          <p:cNvSpPr txBox="1">
            <a:spLocks noGrp="1"/>
          </p:cNvSpPr>
          <p:nvPr>
            <p:ph type="sldNum" sz="quarter" idx="2"/>
          </p:nvPr>
        </p:nvSpPr>
        <p:spPr>
          <a:xfrm>
            <a:off x="6033404" y="6573690"/>
            <a:ext cx="127001" cy="127001"/>
          </a:xfrm>
          <a:prstGeom prst="rect">
            <a:avLst/>
          </a:prstGeom>
        </p:spPr>
        <p:txBody>
          <a:bodyPr lIns="0" tIns="0" rIns="0" bIns="0" anchor="t"/>
          <a:lstStyle>
            <a:lvl1pPr algn="ctr">
              <a:lnSpc>
                <a:spcPct val="120000"/>
              </a:lnSpc>
              <a:spcBef>
                <a:spcPts val="500"/>
              </a:spcBef>
              <a:defRPr sz="800">
                <a:solidFill>
                  <a:srgbClr val="000000"/>
                </a:solidFill>
                <a:latin typeface="Calibri Light"/>
                <a:ea typeface="Calibri Light"/>
                <a:cs typeface="Calibri Light"/>
                <a:sym typeface="Calibri Light"/>
              </a:defRPr>
            </a:lvl1pPr>
          </a:lstStyle>
          <a:p>
            <a:fld id="{86CB4B4D-7CA3-9044-876B-883B54F8677D}" type="slidenum">
              <a:t>‹#›</a:t>
            </a:fld>
            <a:endParaRPr dirty="0"/>
          </a:p>
        </p:txBody>
      </p:sp>
      <p:sp>
        <p:nvSpPr>
          <p:cNvPr id="117" name="Body Level One…"/>
          <p:cNvSpPr txBox="1">
            <a:spLocks noGrp="1"/>
          </p:cNvSpPr>
          <p:nvPr>
            <p:ph type="body" sz="quarter" idx="1" hasCustomPrompt="1"/>
          </p:nvPr>
        </p:nvSpPr>
        <p:spPr>
          <a:xfrm>
            <a:off x="615769" y="130097"/>
            <a:ext cx="8089700" cy="909987"/>
          </a:xfrm>
          <a:prstGeom prst="rect">
            <a:avLst/>
          </a:prstGeom>
        </p:spPr>
        <p:txBody>
          <a:bodyPr lIns="0" tIns="0" rIns="0" bIns="0" anchor="b"/>
          <a:lstStyle>
            <a:lvl1pPr marL="228602" indent="-228602" defTabSz="914406">
              <a:buSzTx/>
              <a:buFontTx/>
              <a:buNone/>
              <a:defRPr sz="3000">
                <a:solidFill>
                  <a:srgbClr val="006430"/>
                </a:solidFill>
                <a:latin typeface="Calibri Light"/>
                <a:ea typeface="Calibri Light"/>
                <a:cs typeface="Calibri Light"/>
                <a:sym typeface="Calibri Light"/>
              </a:defRPr>
            </a:lvl1pPr>
            <a:lvl2pPr marL="742950" indent="-285750" defTabSz="914406">
              <a:buFontTx/>
              <a:defRPr sz="3000">
                <a:solidFill>
                  <a:srgbClr val="006430"/>
                </a:solidFill>
                <a:latin typeface="Calibri Light"/>
                <a:ea typeface="Calibri Light"/>
                <a:cs typeface="Calibri Light"/>
                <a:sym typeface="Calibri Light"/>
              </a:defRPr>
            </a:lvl2pPr>
            <a:lvl3pPr marL="1257300" indent="-342900" defTabSz="914406">
              <a:buFontTx/>
              <a:defRPr sz="3000">
                <a:solidFill>
                  <a:srgbClr val="006430"/>
                </a:solidFill>
                <a:latin typeface="Calibri Light"/>
                <a:ea typeface="Calibri Light"/>
                <a:cs typeface="Calibri Light"/>
                <a:sym typeface="Calibri Light"/>
              </a:defRPr>
            </a:lvl3pPr>
            <a:lvl4pPr marL="1752600" indent="-381000" defTabSz="914406">
              <a:buFontTx/>
              <a:defRPr sz="3000">
                <a:solidFill>
                  <a:srgbClr val="006430"/>
                </a:solidFill>
                <a:latin typeface="Calibri Light"/>
                <a:ea typeface="Calibri Light"/>
                <a:cs typeface="Calibri Light"/>
                <a:sym typeface="Calibri Light"/>
              </a:defRPr>
            </a:lvl4pPr>
            <a:lvl5pPr marL="2209800" indent="-381000" defTabSz="914406">
              <a:buFontTx/>
              <a:defRPr sz="3000">
                <a:solidFill>
                  <a:srgbClr val="006430"/>
                </a:solidFill>
                <a:latin typeface="Calibri Light"/>
                <a:ea typeface="Calibri Light"/>
                <a:cs typeface="Calibri Light"/>
                <a:sym typeface="Calibri Light"/>
              </a:defRPr>
            </a:lvl5pPr>
          </a:lstStyle>
          <a:p>
            <a:r>
              <a:rPr dirty="0"/>
              <a:t>Slide Title in Title Case</a:t>
            </a:r>
          </a:p>
          <a:p>
            <a:pPr lvl="1"/>
            <a:endParaRPr dirty="0"/>
          </a:p>
          <a:p>
            <a:pPr lvl="2"/>
            <a:endParaRPr dirty="0"/>
          </a:p>
          <a:p>
            <a:pPr lvl="3"/>
            <a:endParaRPr dirty="0"/>
          </a:p>
          <a:p>
            <a:pPr lvl="4"/>
            <a:endParaRPr dirty="0"/>
          </a:p>
        </p:txBody>
      </p:sp>
      <p:pic>
        <p:nvPicPr>
          <p:cNvPr id="7" name="Picture 5" descr="Picture 5">
            <a:extLst>
              <a:ext uri="{FF2B5EF4-FFF2-40B4-BE49-F238E27FC236}">
                <a16:creationId xmlns:a16="http://schemas.microsoft.com/office/drawing/2014/main" id="{B1462CE6-70EF-422F-8D32-7FBC6163A5DF}"/>
              </a:ext>
            </a:extLst>
          </p:cNvPr>
          <p:cNvPicPr>
            <a:picLocks noChangeAspect="1"/>
          </p:cNvPicPr>
          <p:nvPr userDrawn="1"/>
        </p:nvPicPr>
        <p:blipFill>
          <a:blip r:embed="rId2"/>
          <a:stretch>
            <a:fillRect/>
          </a:stretch>
        </p:blipFill>
        <p:spPr>
          <a:xfrm>
            <a:off x="10013741" y="417467"/>
            <a:ext cx="1801479" cy="546516"/>
          </a:xfrm>
          <a:prstGeom prst="rect">
            <a:avLst/>
          </a:prstGeom>
          <a:ln w="12700">
            <a:miter lim="400000"/>
          </a:ln>
        </p:spPr>
      </p:pic>
    </p:spTree>
    <p:extLst>
      <p:ext uri="{BB962C8B-B14F-4D97-AF65-F5344CB8AC3E}">
        <p14:creationId xmlns:p14="http://schemas.microsoft.com/office/powerpoint/2010/main" val="1167769294"/>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_End Slid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t="41530"/>
          <a:stretch/>
        </p:blipFill>
        <p:spPr>
          <a:xfrm>
            <a:off x="0" y="6104964"/>
            <a:ext cx="12191998" cy="3021106"/>
          </a:xfrm>
          <a:prstGeom prst="rect">
            <a:avLst/>
          </a:prstGeom>
        </p:spPr>
      </p:pic>
      <p:sp>
        <p:nvSpPr>
          <p:cNvPr id="4" name="Rectangle 3"/>
          <p:cNvSpPr/>
          <p:nvPr userDrawn="1"/>
        </p:nvSpPr>
        <p:spPr>
          <a:xfrm>
            <a:off x="576820" y="2425410"/>
            <a:ext cx="1621470" cy="474617"/>
          </a:xfrm>
          <a:prstGeom prst="rect">
            <a:avLst/>
          </a:prstGeom>
        </p:spPr>
        <p:txBody>
          <a:bodyPr wrap="none" lIns="0" tIns="0" rIns="0" bIns="0">
            <a:spAutoFit/>
          </a:bodyPr>
          <a:lstStyle/>
          <a:p>
            <a:r>
              <a:rPr lang="en-GB" sz="3084" dirty="0">
                <a:solidFill>
                  <a:schemeClr val="bg1"/>
                </a:solidFill>
                <a:latin typeface="Calibri Light" panose="020F0302020204030204" pitchFamily="34" charset="0"/>
              </a:rPr>
              <a:t>Thank You</a:t>
            </a:r>
          </a:p>
        </p:txBody>
      </p:sp>
    </p:spTree>
    <p:extLst>
      <p:ext uri="{BB962C8B-B14F-4D97-AF65-F5344CB8AC3E}">
        <p14:creationId xmlns:p14="http://schemas.microsoft.com/office/powerpoint/2010/main" val="38125823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0C563-FB94-7D4B-AD47-1B9C738B6617}"/>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9A07826D-0A8D-4840-A3F9-59BBC11EED82}"/>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0091111F-1E35-9249-94F9-BF41967666DF}"/>
              </a:ext>
            </a:extLst>
          </p:cNvPr>
          <p:cNvSpPr>
            <a:spLocks noGrp="1"/>
          </p:cNvSpPr>
          <p:nvPr>
            <p:ph type="dt" sz="half" idx="10"/>
          </p:nvPr>
        </p:nvSpPr>
        <p:spPr/>
        <p:txBody>
          <a:bodyPr/>
          <a:lstStyle/>
          <a:p>
            <a:fld id="{32D76EF3-3335-8646-8922-EA519AB5DFB0}" type="datetimeFigureOut">
              <a:rPr lang="en-GB" smtClean="0"/>
              <a:t>26/03/2021</a:t>
            </a:fld>
            <a:endParaRPr lang="en-GB" dirty="0"/>
          </a:p>
        </p:txBody>
      </p:sp>
      <p:sp>
        <p:nvSpPr>
          <p:cNvPr id="5" name="Footer Placeholder 4">
            <a:extLst>
              <a:ext uri="{FF2B5EF4-FFF2-40B4-BE49-F238E27FC236}">
                <a16:creationId xmlns:a16="http://schemas.microsoft.com/office/drawing/2014/main" id="{1D56FC65-370C-F140-A356-5F71C566F298}"/>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1B13D67C-42FF-5042-AE1F-BE07C135B031}"/>
              </a:ext>
            </a:extLst>
          </p:cNvPr>
          <p:cNvSpPr>
            <a:spLocks noGrp="1"/>
          </p:cNvSpPr>
          <p:nvPr>
            <p:ph type="sldNum" sz="quarter" idx="12"/>
          </p:nvPr>
        </p:nvSpPr>
        <p:spPr/>
        <p:txBody>
          <a:bodyPr/>
          <a:lstStyle/>
          <a:p>
            <a:fld id="{84D06247-C525-F94F-9A51-260DFE3F8B44}" type="slidenum">
              <a:rPr lang="en-GB" smtClean="0"/>
              <a:t>‹#›</a:t>
            </a:fld>
            <a:endParaRPr lang="en-GB" dirty="0"/>
          </a:p>
        </p:txBody>
      </p:sp>
    </p:spTree>
    <p:extLst>
      <p:ext uri="{BB962C8B-B14F-4D97-AF65-F5344CB8AC3E}">
        <p14:creationId xmlns:p14="http://schemas.microsoft.com/office/powerpoint/2010/main" val="14132443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43F95-1A32-9649-87EF-303771B135B5}"/>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38791C20-F1EC-6949-B060-14E3039BFAC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4E754FC4-E407-3E44-81FA-74A0466C97D3}"/>
              </a:ext>
            </a:extLst>
          </p:cNvPr>
          <p:cNvSpPr>
            <a:spLocks noGrp="1"/>
          </p:cNvSpPr>
          <p:nvPr>
            <p:ph type="dt" sz="half" idx="10"/>
          </p:nvPr>
        </p:nvSpPr>
        <p:spPr/>
        <p:txBody>
          <a:bodyPr/>
          <a:lstStyle/>
          <a:p>
            <a:fld id="{32D76EF3-3335-8646-8922-EA519AB5DFB0}" type="datetimeFigureOut">
              <a:rPr lang="en-GB" smtClean="0"/>
              <a:t>26/03/2021</a:t>
            </a:fld>
            <a:endParaRPr lang="en-GB" dirty="0"/>
          </a:p>
        </p:txBody>
      </p:sp>
      <p:sp>
        <p:nvSpPr>
          <p:cNvPr id="5" name="Footer Placeholder 4">
            <a:extLst>
              <a:ext uri="{FF2B5EF4-FFF2-40B4-BE49-F238E27FC236}">
                <a16:creationId xmlns:a16="http://schemas.microsoft.com/office/drawing/2014/main" id="{F1BF1422-7256-0A47-9514-83418258325E}"/>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DB361825-7318-B648-942A-FCEB0B5B43AD}"/>
              </a:ext>
            </a:extLst>
          </p:cNvPr>
          <p:cNvSpPr>
            <a:spLocks noGrp="1"/>
          </p:cNvSpPr>
          <p:nvPr>
            <p:ph type="sldNum" sz="quarter" idx="12"/>
          </p:nvPr>
        </p:nvSpPr>
        <p:spPr/>
        <p:txBody>
          <a:bodyPr/>
          <a:lstStyle/>
          <a:p>
            <a:fld id="{84D06247-C525-F94F-9A51-260DFE3F8B44}" type="slidenum">
              <a:rPr lang="en-GB" smtClean="0"/>
              <a:t>‹#›</a:t>
            </a:fld>
            <a:endParaRPr lang="en-GB" dirty="0"/>
          </a:p>
        </p:txBody>
      </p:sp>
    </p:spTree>
    <p:extLst>
      <p:ext uri="{BB962C8B-B14F-4D97-AF65-F5344CB8AC3E}">
        <p14:creationId xmlns:p14="http://schemas.microsoft.com/office/powerpoint/2010/main" val="6054645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7E1C4-FF04-C544-874D-334CECFE7C3C}"/>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653EC9C1-88B6-504D-BAB0-6B9CFD3B3395}"/>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2CE13E5F-4307-6740-8688-67734914D819}"/>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BBEB4A1F-7175-5A40-AE13-10496CA3166D}"/>
              </a:ext>
            </a:extLst>
          </p:cNvPr>
          <p:cNvSpPr>
            <a:spLocks noGrp="1"/>
          </p:cNvSpPr>
          <p:nvPr>
            <p:ph type="dt" sz="half" idx="10"/>
          </p:nvPr>
        </p:nvSpPr>
        <p:spPr/>
        <p:txBody>
          <a:bodyPr/>
          <a:lstStyle/>
          <a:p>
            <a:fld id="{32D76EF3-3335-8646-8922-EA519AB5DFB0}" type="datetimeFigureOut">
              <a:rPr lang="en-GB" smtClean="0"/>
              <a:t>26/03/2021</a:t>
            </a:fld>
            <a:endParaRPr lang="en-GB" dirty="0"/>
          </a:p>
        </p:txBody>
      </p:sp>
      <p:sp>
        <p:nvSpPr>
          <p:cNvPr id="6" name="Footer Placeholder 5">
            <a:extLst>
              <a:ext uri="{FF2B5EF4-FFF2-40B4-BE49-F238E27FC236}">
                <a16:creationId xmlns:a16="http://schemas.microsoft.com/office/drawing/2014/main" id="{0D6EA751-FF98-AD48-A632-E6CA8929ED9B}"/>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161D3EAC-83EE-3F40-8FDC-8B8D8AE1252D}"/>
              </a:ext>
            </a:extLst>
          </p:cNvPr>
          <p:cNvSpPr>
            <a:spLocks noGrp="1"/>
          </p:cNvSpPr>
          <p:nvPr>
            <p:ph type="sldNum" sz="quarter" idx="12"/>
          </p:nvPr>
        </p:nvSpPr>
        <p:spPr/>
        <p:txBody>
          <a:bodyPr/>
          <a:lstStyle/>
          <a:p>
            <a:fld id="{84D06247-C525-F94F-9A51-260DFE3F8B44}" type="slidenum">
              <a:rPr lang="en-GB" smtClean="0"/>
              <a:t>‹#›</a:t>
            </a:fld>
            <a:endParaRPr lang="en-GB" dirty="0"/>
          </a:p>
        </p:txBody>
      </p:sp>
    </p:spTree>
    <p:extLst>
      <p:ext uri="{BB962C8B-B14F-4D97-AF65-F5344CB8AC3E}">
        <p14:creationId xmlns:p14="http://schemas.microsoft.com/office/powerpoint/2010/main" val="29622287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22B4D-193F-DD4D-B23A-2007C3433B70}"/>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4B63D7BA-1E72-1E4F-AD60-BAD3B42E06A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90B8A582-F7A7-774D-9E3D-E58F23F7F79B}"/>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DE63E16B-B984-FA4F-81C7-0109572D9F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A3651243-3805-3741-AF8B-6BACC280026F}"/>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B7BFA509-83B0-FC47-B6EE-F4DADC52FE8E}"/>
              </a:ext>
            </a:extLst>
          </p:cNvPr>
          <p:cNvSpPr>
            <a:spLocks noGrp="1"/>
          </p:cNvSpPr>
          <p:nvPr>
            <p:ph type="dt" sz="half" idx="10"/>
          </p:nvPr>
        </p:nvSpPr>
        <p:spPr/>
        <p:txBody>
          <a:bodyPr/>
          <a:lstStyle/>
          <a:p>
            <a:fld id="{32D76EF3-3335-8646-8922-EA519AB5DFB0}" type="datetimeFigureOut">
              <a:rPr lang="en-GB" smtClean="0"/>
              <a:t>26/03/2021</a:t>
            </a:fld>
            <a:endParaRPr lang="en-GB" dirty="0"/>
          </a:p>
        </p:txBody>
      </p:sp>
      <p:sp>
        <p:nvSpPr>
          <p:cNvPr id="8" name="Footer Placeholder 7">
            <a:extLst>
              <a:ext uri="{FF2B5EF4-FFF2-40B4-BE49-F238E27FC236}">
                <a16:creationId xmlns:a16="http://schemas.microsoft.com/office/drawing/2014/main" id="{81D81043-EDC0-6A44-B58D-0AC7B22E5329}"/>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9C5C0751-F806-C74A-9F69-299FDDF884EF}"/>
              </a:ext>
            </a:extLst>
          </p:cNvPr>
          <p:cNvSpPr>
            <a:spLocks noGrp="1"/>
          </p:cNvSpPr>
          <p:nvPr>
            <p:ph type="sldNum" sz="quarter" idx="12"/>
          </p:nvPr>
        </p:nvSpPr>
        <p:spPr/>
        <p:txBody>
          <a:bodyPr/>
          <a:lstStyle/>
          <a:p>
            <a:fld id="{84D06247-C525-F94F-9A51-260DFE3F8B44}" type="slidenum">
              <a:rPr lang="en-GB" smtClean="0"/>
              <a:t>‹#›</a:t>
            </a:fld>
            <a:endParaRPr lang="en-GB" dirty="0"/>
          </a:p>
        </p:txBody>
      </p:sp>
    </p:spTree>
    <p:extLst>
      <p:ext uri="{BB962C8B-B14F-4D97-AF65-F5344CB8AC3E}">
        <p14:creationId xmlns:p14="http://schemas.microsoft.com/office/powerpoint/2010/main" val="3557329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05383-A6A7-F347-81C2-4F3F66EF6277}"/>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93CE3522-B051-9844-8150-C082128BDBF0}"/>
              </a:ext>
            </a:extLst>
          </p:cNvPr>
          <p:cNvSpPr>
            <a:spLocks noGrp="1"/>
          </p:cNvSpPr>
          <p:nvPr>
            <p:ph type="dt" sz="half" idx="10"/>
          </p:nvPr>
        </p:nvSpPr>
        <p:spPr/>
        <p:txBody>
          <a:bodyPr/>
          <a:lstStyle/>
          <a:p>
            <a:fld id="{32D76EF3-3335-8646-8922-EA519AB5DFB0}" type="datetimeFigureOut">
              <a:rPr lang="en-GB" smtClean="0"/>
              <a:t>26/03/2021</a:t>
            </a:fld>
            <a:endParaRPr lang="en-GB" dirty="0"/>
          </a:p>
        </p:txBody>
      </p:sp>
      <p:sp>
        <p:nvSpPr>
          <p:cNvPr id="4" name="Footer Placeholder 3">
            <a:extLst>
              <a:ext uri="{FF2B5EF4-FFF2-40B4-BE49-F238E27FC236}">
                <a16:creationId xmlns:a16="http://schemas.microsoft.com/office/drawing/2014/main" id="{64CE1578-2BEE-0846-B1F0-73A1A827D222}"/>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85F88C64-B12E-A441-8CAB-EAF4B85918C2}"/>
              </a:ext>
            </a:extLst>
          </p:cNvPr>
          <p:cNvSpPr>
            <a:spLocks noGrp="1"/>
          </p:cNvSpPr>
          <p:nvPr>
            <p:ph type="sldNum" sz="quarter" idx="12"/>
          </p:nvPr>
        </p:nvSpPr>
        <p:spPr/>
        <p:txBody>
          <a:bodyPr/>
          <a:lstStyle/>
          <a:p>
            <a:fld id="{84D06247-C525-F94F-9A51-260DFE3F8B44}" type="slidenum">
              <a:rPr lang="en-GB" smtClean="0"/>
              <a:t>‹#›</a:t>
            </a:fld>
            <a:endParaRPr lang="en-GB" dirty="0"/>
          </a:p>
        </p:txBody>
      </p:sp>
    </p:spTree>
    <p:extLst>
      <p:ext uri="{BB962C8B-B14F-4D97-AF65-F5344CB8AC3E}">
        <p14:creationId xmlns:p14="http://schemas.microsoft.com/office/powerpoint/2010/main" val="1433042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E8368A4-C6DC-C640-AF8F-880CA3AC0DF4}"/>
              </a:ext>
            </a:extLst>
          </p:cNvPr>
          <p:cNvSpPr>
            <a:spLocks noGrp="1"/>
          </p:cNvSpPr>
          <p:nvPr>
            <p:ph type="dt" sz="half" idx="10"/>
          </p:nvPr>
        </p:nvSpPr>
        <p:spPr/>
        <p:txBody>
          <a:bodyPr/>
          <a:lstStyle/>
          <a:p>
            <a:fld id="{32D76EF3-3335-8646-8922-EA519AB5DFB0}" type="datetimeFigureOut">
              <a:rPr lang="en-GB" smtClean="0"/>
              <a:t>26/03/2021</a:t>
            </a:fld>
            <a:endParaRPr lang="en-GB" dirty="0"/>
          </a:p>
        </p:txBody>
      </p:sp>
      <p:sp>
        <p:nvSpPr>
          <p:cNvPr id="3" name="Footer Placeholder 2">
            <a:extLst>
              <a:ext uri="{FF2B5EF4-FFF2-40B4-BE49-F238E27FC236}">
                <a16:creationId xmlns:a16="http://schemas.microsoft.com/office/drawing/2014/main" id="{C2FD8B0E-14BB-F04B-A2A5-5CA5D12625FA}"/>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28B2D625-DAAC-C844-AB7D-1AB15EC137A3}"/>
              </a:ext>
            </a:extLst>
          </p:cNvPr>
          <p:cNvSpPr>
            <a:spLocks noGrp="1"/>
          </p:cNvSpPr>
          <p:nvPr>
            <p:ph type="sldNum" sz="quarter" idx="12"/>
          </p:nvPr>
        </p:nvSpPr>
        <p:spPr/>
        <p:txBody>
          <a:bodyPr/>
          <a:lstStyle/>
          <a:p>
            <a:fld id="{84D06247-C525-F94F-9A51-260DFE3F8B44}" type="slidenum">
              <a:rPr lang="en-GB" smtClean="0"/>
              <a:t>‹#›</a:t>
            </a:fld>
            <a:endParaRPr lang="en-GB" dirty="0"/>
          </a:p>
        </p:txBody>
      </p:sp>
    </p:spTree>
    <p:extLst>
      <p:ext uri="{BB962C8B-B14F-4D97-AF65-F5344CB8AC3E}">
        <p14:creationId xmlns:p14="http://schemas.microsoft.com/office/powerpoint/2010/main" val="21543280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B4627-F40E-444E-B3E8-443F931A1AC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039B896C-5505-114F-BB97-AE2E46F3BCF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BF92B94B-682E-3B42-A17B-C415A5F27A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BC9FFC9-123D-2E40-855B-8048F60CF001}"/>
              </a:ext>
            </a:extLst>
          </p:cNvPr>
          <p:cNvSpPr>
            <a:spLocks noGrp="1"/>
          </p:cNvSpPr>
          <p:nvPr>
            <p:ph type="dt" sz="half" idx="10"/>
          </p:nvPr>
        </p:nvSpPr>
        <p:spPr/>
        <p:txBody>
          <a:bodyPr/>
          <a:lstStyle/>
          <a:p>
            <a:fld id="{32D76EF3-3335-8646-8922-EA519AB5DFB0}" type="datetimeFigureOut">
              <a:rPr lang="en-GB" smtClean="0"/>
              <a:t>26/03/2021</a:t>
            </a:fld>
            <a:endParaRPr lang="en-GB" dirty="0"/>
          </a:p>
        </p:txBody>
      </p:sp>
      <p:sp>
        <p:nvSpPr>
          <p:cNvPr id="6" name="Footer Placeholder 5">
            <a:extLst>
              <a:ext uri="{FF2B5EF4-FFF2-40B4-BE49-F238E27FC236}">
                <a16:creationId xmlns:a16="http://schemas.microsoft.com/office/drawing/2014/main" id="{133B7DC8-83EB-8443-BEA2-C730809746AB}"/>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1DA18A62-6BF7-7645-9476-41F9403294C8}"/>
              </a:ext>
            </a:extLst>
          </p:cNvPr>
          <p:cNvSpPr>
            <a:spLocks noGrp="1"/>
          </p:cNvSpPr>
          <p:nvPr>
            <p:ph type="sldNum" sz="quarter" idx="12"/>
          </p:nvPr>
        </p:nvSpPr>
        <p:spPr/>
        <p:txBody>
          <a:bodyPr/>
          <a:lstStyle/>
          <a:p>
            <a:fld id="{84D06247-C525-F94F-9A51-260DFE3F8B44}" type="slidenum">
              <a:rPr lang="en-GB" smtClean="0"/>
              <a:t>‹#›</a:t>
            </a:fld>
            <a:endParaRPr lang="en-GB" dirty="0"/>
          </a:p>
        </p:txBody>
      </p:sp>
    </p:spTree>
    <p:extLst>
      <p:ext uri="{BB962C8B-B14F-4D97-AF65-F5344CB8AC3E}">
        <p14:creationId xmlns:p14="http://schemas.microsoft.com/office/powerpoint/2010/main" val="3173076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1A914-DF5D-0947-95B9-849B2C529DD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D543AE18-C7F3-794B-A98D-67BA004F6B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C3267F9B-AC5B-894F-BC0F-DA68B417C9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7484F83-5E4F-3647-B5F9-2A0D39B6EE91}"/>
              </a:ext>
            </a:extLst>
          </p:cNvPr>
          <p:cNvSpPr>
            <a:spLocks noGrp="1"/>
          </p:cNvSpPr>
          <p:nvPr>
            <p:ph type="dt" sz="half" idx="10"/>
          </p:nvPr>
        </p:nvSpPr>
        <p:spPr/>
        <p:txBody>
          <a:bodyPr/>
          <a:lstStyle/>
          <a:p>
            <a:fld id="{32D76EF3-3335-8646-8922-EA519AB5DFB0}" type="datetimeFigureOut">
              <a:rPr lang="en-GB" smtClean="0"/>
              <a:t>26/03/2021</a:t>
            </a:fld>
            <a:endParaRPr lang="en-GB" dirty="0"/>
          </a:p>
        </p:txBody>
      </p:sp>
      <p:sp>
        <p:nvSpPr>
          <p:cNvPr id="6" name="Footer Placeholder 5">
            <a:extLst>
              <a:ext uri="{FF2B5EF4-FFF2-40B4-BE49-F238E27FC236}">
                <a16:creationId xmlns:a16="http://schemas.microsoft.com/office/drawing/2014/main" id="{675722A9-F71C-1D49-A8A8-96259D650F5D}"/>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3F91C488-56D9-B04A-9E75-2E346BCB36AD}"/>
              </a:ext>
            </a:extLst>
          </p:cNvPr>
          <p:cNvSpPr>
            <a:spLocks noGrp="1"/>
          </p:cNvSpPr>
          <p:nvPr>
            <p:ph type="sldNum" sz="quarter" idx="12"/>
          </p:nvPr>
        </p:nvSpPr>
        <p:spPr/>
        <p:txBody>
          <a:bodyPr/>
          <a:lstStyle/>
          <a:p>
            <a:fld id="{84D06247-C525-F94F-9A51-260DFE3F8B44}" type="slidenum">
              <a:rPr lang="en-GB" smtClean="0"/>
              <a:t>‹#›</a:t>
            </a:fld>
            <a:endParaRPr lang="en-GB" dirty="0"/>
          </a:p>
        </p:txBody>
      </p:sp>
    </p:spTree>
    <p:extLst>
      <p:ext uri="{BB962C8B-B14F-4D97-AF65-F5344CB8AC3E}">
        <p14:creationId xmlns:p14="http://schemas.microsoft.com/office/powerpoint/2010/main" val="10975361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01C219E-7E22-D846-BEF7-99733748E50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A006EA78-16FE-3646-9353-DA0AAFD246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8D72C0ED-E160-894B-B58A-BBFDF4FC25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D76EF3-3335-8646-8922-EA519AB5DFB0}" type="datetimeFigureOut">
              <a:rPr lang="en-GB" smtClean="0"/>
              <a:t>26/03/2021</a:t>
            </a:fld>
            <a:endParaRPr lang="en-GB" dirty="0"/>
          </a:p>
        </p:txBody>
      </p:sp>
      <p:sp>
        <p:nvSpPr>
          <p:cNvPr id="5" name="Footer Placeholder 4">
            <a:extLst>
              <a:ext uri="{FF2B5EF4-FFF2-40B4-BE49-F238E27FC236}">
                <a16:creationId xmlns:a16="http://schemas.microsoft.com/office/drawing/2014/main" id="{C6E59E59-A9F6-3044-B1ED-DAE280019F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46C6AC5D-B008-0C48-9FB5-774062A4AFE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D06247-C525-F94F-9A51-260DFE3F8B44}" type="slidenum">
              <a:rPr lang="en-GB" smtClean="0"/>
              <a:t>‹#›</a:t>
            </a:fld>
            <a:endParaRPr lang="en-GB" dirty="0"/>
          </a:p>
        </p:txBody>
      </p:sp>
    </p:spTree>
    <p:extLst>
      <p:ext uri="{BB962C8B-B14F-4D97-AF65-F5344CB8AC3E}">
        <p14:creationId xmlns:p14="http://schemas.microsoft.com/office/powerpoint/2010/main" val="12541784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4.jpg"/><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Layout" Target="../slideLayouts/slideLayout14.xml"/><Relationship Id="rId5" Type="http://schemas.openxmlformats.org/officeDocument/2006/relationships/image" Target="../media/image7.jpeg"/><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Text Placeholder 9"/>
          <p:cNvSpPr txBox="1">
            <a:spLocks noGrp="1"/>
          </p:cNvSpPr>
          <p:nvPr>
            <p:ph type="body" sz="quarter" idx="1"/>
          </p:nvPr>
        </p:nvSpPr>
        <p:spPr>
          <a:xfrm>
            <a:off x="457201" y="2254103"/>
            <a:ext cx="6943060" cy="961204"/>
          </a:xfrm>
          <a:prstGeom prst="rect">
            <a:avLst/>
          </a:prstGeom>
        </p:spPr>
        <p:txBody>
          <a:bodyPr>
            <a:normAutofit fontScale="25000" lnSpcReduction="20000"/>
          </a:bodyPr>
          <a:lstStyle>
            <a:lvl1pPr>
              <a:lnSpc>
                <a:spcPct val="81000"/>
              </a:lnSpc>
            </a:lvl1pPr>
          </a:lstStyle>
          <a:p>
            <a:endParaRPr lang="en-GB" sz="11200" b="1" i="1" dirty="0">
              <a:latin typeface="+mj-lt"/>
            </a:endParaRPr>
          </a:p>
          <a:p>
            <a:pPr algn="just"/>
            <a:r>
              <a:rPr lang="en-GB" sz="11200" b="1" dirty="0">
                <a:latin typeface="+mj-lt"/>
              </a:rPr>
              <a:t>Digital Assurance – A joined up approach </a:t>
            </a:r>
          </a:p>
          <a:p>
            <a:r>
              <a:rPr lang="en-GB" sz="8000" dirty="0">
                <a:latin typeface="+mj-lt"/>
              </a:rPr>
              <a:t>From concept to legal argument </a:t>
            </a:r>
          </a:p>
          <a:p>
            <a:br>
              <a:rPr lang="en-GB" sz="4000" dirty="0"/>
            </a:br>
            <a:endParaRPr lang="en-GB" sz="4000" dirty="0"/>
          </a:p>
          <a:p>
            <a:endParaRPr dirty="0"/>
          </a:p>
        </p:txBody>
      </p:sp>
      <p:sp>
        <p:nvSpPr>
          <p:cNvPr id="146" name="TextBox 1"/>
          <p:cNvSpPr txBox="1"/>
          <p:nvPr/>
        </p:nvSpPr>
        <p:spPr>
          <a:xfrm>
            <a:off x="1492382" y="4450479"/>
            <a:ext cx="7042262" cy="3693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a:solidFill>
                  <a:srgbClr val="FFFFFF"/>
                </a:solidFill>
                <a:latin typeface="Calibri Light"/>
                <a:ea typeface="Calibri Light"/>
                <a:cs typeface="Calibri Light"/>
                <a:sym typeface="Calibri Light"/>
              </a:defRPr>
            </a:pPr>
            <a:endParaRPr dirty="0"/>
          </a:p>
        </p:txBody>
      </p:sp>
      <p:sp>
        <p:nvSpPr>
          <p:cNvPr id="147" name="TextBox 2"/>
          <p:cNvSpPr txBox="1"/>
          <p:nvPr/>
        </p:nvSpPr>
        <p:spPr>
          <a:xfrm>
            <a:off x="8763754" y="6373520"/>
            <a:ext cx="4091897" cy="3385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1600"/>
            </a:lvl1pPr>
          </a:lstStyle>
          <a:p>
            <a:pPr algn="ctr"/>
            <a:r>
              <a:rPr b="1" dirty="0">
                <a:solidFill>
                  <a:schemeClr val="bg1"/>
                </a:solidFill>
                <a:latin typeface="+mj-lt"/>
              </a:rPr>
              <a:t>Commercial in Confidence</a:t>
            </a:r>
          </a:p>
        </p:txBody>
      </p:sp>
      <p:pic>
        <p:nvPicPr>
          <p:cNvPr id="148" name="Picture 5" descr="Picture 5"/>
          <p:cNvPicPr>
            <a:picLocks noChangeAspect="1"/>
          </p:cNvPicPr>
          <p:nvPr/>
        </p:nvPicPr>
        <p:blipFill>
          <a:blip r:embed="rId3"/>
          <a:stretch>
            <a:fillRect/>
          </a:stretch>
        </p:blipFill>
        <p:spPr>
          <a:xfrm>
            <a:off x="8883595" y="315203"/>
            <a:ext cx="2743201" cy="832207"/>
          </a:xfrm>
          <a:prstGeom prst="rect">
            <a:avLst/>
          </a:prstGeom>
          <a:ln w="12700">
            <a:miter lim="400000"/>
          </a:ln>
        </p:spPr>
      </p:pic>
      <p:sp>
        <p:nvSpPr>
          <p:cNvPr id="2" name="TextBox 1">
            <a:extLst>
              <a:ext uri="{FF2B5EF4-FFF2-40B4-BE49-F238E27FC236}">
                <a16:creationId xmlns:a16="http://schemas.microsoft.com/office/drawing/2014/main" id="{8280F7A9-187D-8F44-8653-2D25E97D65C4}"/>
              </a:ext>
            </a:extLst>
          </p:cNvPr>
          <p:cNvSpPr txBox="1"/>
          <p:nvPr/>
        </p:nvSpPr>
        <p:spPr>
          <a:xfrm>
            <a:off x="457200" y="3987800"/>
            <a:ext cx="8737600" cy="34163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GB" b="1" dirty="0">
                <a:solidFill>
                  <a:schemeClr val="bg1"/>
                </a:solidFill>
              </a:rPr>
              <a:t>Our Mission </a:t>
            </a:r>
          </a:p>
          <a:p>
            <a:r>
              <a:rPr lang="en-GB" dirty="0">
                <a:solidFill>
                  <a:schemeClr val="bg1"/>
                </a:solidFill>
                <a:latin typeface="+mj-lt"/>
              </a:rPr>
              <a:t>To provide assurance to any board and their key stakeholders that an organisations digital transformation successfully delivers on its objectives and to be considered as a trusted and valued business partner across its digital network.</a:t>
            </a:r>
          </a:p>
          <a:p>
            <a:endParaRPr lang="en-GB" dirty="0">
              <a:solidFill>
                <a:schemeClr val="bg1"/>
              </a:solidFill>
            </a:endParaRPr>
          </a:p>
          <a:p>
            <a:r>
              <a:rPr lang="en-GB" dirty="0">
                <a:solidFill>
                  <a:schemeClr val="bg1"/>
                </a:solidFill>
                <a:latin typeface="+mj-lt"/>
              </a:rPr>
              <a:t>We do this by driving a culture of collective and individual accountability and ensuring robust and effective portfolio management, corporate and operational governance, with a system driven approach to risk management and digital assurance, which is fully embedded across the organisation.</a:t>
            </a:r>
          </a:p>
          <a:p>
            <a:br>
              <a:rPr lang="en-GB" dirty="0"/>
            </a:br>
            <a:endParaRPr lang="en-GB" dirty="0"/>
          </a:p>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j-lt"/>
              <a:ea typeface="+mj-ea"/>
              <a:cs typeface="+mj-cs"/>
              <a:sym typeface="Calibri"/>
            </a:endParaRPr>
          </a:p>
        </p:txBody>
      </p:sp>
      <p:pic>
        <p:nvPicPr>
          <p:cNvPr id="7" name="Picture 6" descr="Logo&#10;&#10;Description automatically generated">
            <a:extLst>
              <a:ext uri="{FF2B5EF4-FFF2-40B4-BE49-F238E27FC236}">
                <a16:creationId xmlns:a16="http://schemas.microsoft.com/office/drawing/2014/main" id="{A37AE5B8-440E-4B83-9D04-88F606E2A2B0}"/>
              </a:ext>
            </a:extLst>
          </p:cNvPr>
          <p:cNvPicPr>
            <a:picLocks noChangeAspect="1"/>
          </p:cNvPicPr>
          <p:nvPr/>
        </p:nvPicPr>
        <p:blipFill>
          <a:blip r:embed="rId4"/>
          <a:stretch>
            <a:fillRect/>
          </a:stretch>
        </p:blipFill>
        <p:spPr>
          <a:xfrm>
            <a:off x="193006" y="66130"/>
            <a:ext cx="2357880" cy="1330352"/>
          </a:xfrm>
          <a:prstGeom prst="rect">
            <a:avLst/>
          </a:prstGeom>
        </p:spPr>
      </p:pic>
    </p:spTree>
    <p:extLst>
      <p:ext uri="{BB962C8B-B14F-4D97-AF65-F5344CB8AC3E}">
        <p14:creationId xmlns:p14="http://schemas.microsoft.com/office/powerpoint/2010/main" val="2294724117"/>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D17E560-2FE0-4E42-B656-9FAA5B853CFF}"/>
              </a:ext>
            </a:extLst>
          </p:cNvPr>
          <p:cNvSpPr>
            <a:spLocks noGrp="1"/>
          </p:cNvSpPr>
          <p:nvPr>
            <p:ph type="body" sz="quarter" idx="1"/>
          </p:nvPr>
        </p:nvSpPr>
        <p:spPr>
          <a:xfrm>
            <a:off x="615769" y="130098"/>
            <a:ext cx="8089700" cy="739036"/>
          </a:xfrm>
        </p:spPr>
        <p:txBody>
          <a:bodyPr/>
          <a:lstStyle/>
          <a:p>
            <a:r>
              <a:rPr lang="en-GB" dirty="0">
                <a:solidFill>
                  <a:srgbClr val="0E2243"/>
                </a:solidFill>
              </a:rPr>
              <a:t>Protecting Organisational Objectives</a:t>
            </a:r>
          </a:p>
        </p:txBody>
      </p:sp>
      <p:sp>
        <p:nvSpPr>
          <p:cNvPr id="3" name="TextBox 2">
            <a:extLst>
              <a:ext uri="{FF2B5EF4-FFF2-40B4-BE49-F238E27FC236}">
                <a16:creationId xmlns:a16="http://schemas.microsoft.com/office/drawing/2014/main" id="{19B88062-509C-44BE-BC50-4E26652239D1}"/>
              </a:ext>
            </a:extLst>
          </p:cNvPr>
          <p:cNvSpPr txBox="1"/>
          <p:nvPr/>
        </p:nvSpPr>
        <p:spPr>
          <a:xfrm>
            <a:off x="615770" y="1164486"/>
            <a:ext cx="11226164" cy="1077218"/>
          </a:xfrm>
          <a:prstGeom prst="rect">
            <a:avLst/>
          </a:prstGeom>
          <a:noFill/>
        </p:spPr>
        <p:txBody>
          <a:bodyPr wrap="square">
            <a:spAutoFit/>
          </a:bodyPr>
          <a:lstStyle/>
          <a:p>
            <a:r>
              <a:rPr lang="en-GB" sz="1600" dirty="0">
                <a:latin typeface="+mj-lt"/>
              </a:rPr>
              <a:t>By focusing digital assurance on your organisations real world we are able to create a proactive and reactive security system that aligns with the threats, risks and agents that can impact on your organisations digital infrastructure. This approach to digital security as the output being digital assurance and resilience, and the input being an aligned organisational consideration, motivations and desired outcomes or objectives.</a:t>
            </a:r>
          </a:p>
        </p:txBody>
      </p:sp>
      <p:grpSp>
        <p:nvGrpSpPr>
          <p:cNvPr id="4" name="Group 3">
            <a:extLst>
              <a:ext uri="{FF2B5EF4-FFF2-40B4-BE49-F238E27FC236}">
                <a16:creationId xmlns:a16="http://schemas.microsoft.com/office/drawing/2014/main" id="{280D9465-72CD-488F-9810-DC82E7E54341}"/>
              </a:ext>
            </a:extLst>
          </p:cNvPr>
          <p:cNvGrpSpPr/>
          <p:nvPr/>
        </p:nvGrpSpPr>
        <p:grpSpPr>
          <a:xfrm>
            <a:off x="640422" y="2641600"/>
            <a:ext cx="10904305" cy="3336654"/>
            <a:chOff x="917825" y="1656372"/>
            <a:chExt cx="10904305" cy="3336654"/>
          </a:xfrm>
        </p:grpSpPr>
        <p:grpSp>
          <p:nvGrpSpPr>
            <p:cNvPr id="5" name="Group 4">
              <a:extLst>
                <a:ext uri="{FF2B5EF4-FFF2-40B4-BE49-F238E27FC236}">
                  <a16:creationId xmlns:a16="http://schemas.microsoft.com/office/drawing/2014/main" id="{EFB24A6A-F876-484F-8ED4-9FC00951C90B}"/>
                </a:ext>
              </a:extLst>
            </p:cNvPr>
            <p:cNvGrpSpPr/>
            <p:nvPr/>
          </p:nvGrpSpPr>
          <p:grpSpPr>
            <a:xfrm>
              <a:off x="4304872" y="1656372"/>
              <a:ext cx="7517258" cy="3292160"/>
              <a:chOff x="4222679" y="1377366"/>
              <a:chExt cx="7517258" cy="3292160"/>
            </a:xfrm>
          </p:grpSpPr>
          <p:sp>
            <p:nvSpPr>
              <p:cNvPr id="19" name="Rectangle 18">
                <a:extLst>
                  <a:ext uri="{FF2B5EF4-FFF2-40B4-BE49-F238E27FC236}">
                    <a16:creationId xmlns:a16="http://schemas.microsoft.com/office/drawing/2014/main" id="{5764FE0B-77C2-465F-B93C-59D81E533CC4}"/>
                  </a:ext>
                </a:extLst>
              </p:cNvPr>
              <p:cNvSpPr/>
              <p:nvPr/>
            </p:nvSpPr>
            <p:spPr>
              <a:xfrm>
                <a:off x="6815191" y="2262739"/>
                <a:ext cx="2332234" cy="544526"/>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rgbClr val="00B050"/>
                    </a:solidFill>
                  </a:rPr>
                  <a:t>Brand Reputation</a:t>
                </a:r>
              </a:p>
            </p:txBody>
          </p:sp>
          <p:sp>
            <p:nvSpPr>
              <p:cNvPr id="20" name="Rectangle 19">
                <a:extLst>
                  <a:ext uri="{FF2B5EF4-FFF2-40B4-BE49-F238E27FC236}">
                    <a16:creationId xmlns:a16="http://schemas.microsoft.com/office/drawing/2014/main" id="{C9A9D4CE-ACD9-4139-B797-861DA7FF3E09}"/>
                  </a:ext>
                </a:extLst>
              </p:cNvPr>
              <p:cNvSpPr/>
              <p:nvPr/>
            </p:nvSpPr>
            <p:spPr>
              <a:xfrm>
                <a:off x="6815191" y="2884474"/>
                <a:ext cx="2332234" cy="544526"/>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rgbClr val="00B050"/>
                    </a:solidFill>
                  </a:rPr>
                  <a:t>Customer Confidence</a:t>
                </a:r>
              </a:p>
            </p:txBody>
          </p:sp>
          <p:sp>
            <p:nvSpPr>
              <p:cNvPr id="21" name="Rectangle 20">
                <a:extLst>
                  <a:ext uri="{FF2B5EF4-FFF2-40B4-BE49-F238E27FC236}">
                    <a16:creationId xmlns:a16="http://schemas.microsoft.com/office/drawing/2014/main" id="{CBA094BC-C0E3-4693-860D-655989457DBB}"/>
                  </a:ext>
                </a:extLst>
              </p:cNvPr>
              <p:cNvSpPr/>
              <p:nvPr/>
            </p:nvSpPr>
            <p:spPr>
              <a:xfrm>
                <a:off x="6815191" y="3504737"/>
                <a:ext cx="2332234" cy="544526"/>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rgbClr val="00B050"/>
                    </a:solidFill>
                  </a:rPr>
                  <a:t>Liability</a:t>
                </a:r>
              </a:p>
            </p:txBody>
          </p:sp>
          <p:sp>
            <p:nvSpPr>
              <p:cNvPr id="22" name="Rectangle 21">
                <a:extLst>
                  <a:ext uri="{FF2B5EF4-FFF2-40B4-BE49-F238E27FC236}">
                    <a16:creationId xmlns:a16="http://schemas.microsoft.com/office/drawing/2014/main" id="{F76635CB-A545-4812-AD1F-CA94D143AB32}"/>
                  </a:ext>
                </a:extLst>
              </p:cNvPr>
              <p:cNvSpPr/>
              <p:nvPr/>
            </p:nvSpPr>
            <p:spPr>
              <a:xfrm>
                <a:off x="6815191" y="1922617"/>
                <a:ext cx="2332234" cy="2507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bg1"/>
                    </a:solidFill>
                  </a:rPr>
                  <a:t>Motivations</a:t>
                </a:r>
              </a:p>
            </p:txBody>
          </p:sp>
          <p:sp>
            <p:nvSpPr>
              <p:cNvPr id="23" name="Rectangle 22">
                <a:extLst>
                  <a:ext uri="{FF2B5EF4-FFF2-40B4-BE49-F238E27FC236}">
                    <a16:creationId xmlns:a16="http://schemas.microsoft.com/office/drawing/2014/main" id="{8718432B-C469-43C7-85CD-97D7C3D02144}"/>
                  </a:ext>
                </a:extLst>
              </p:cNvPr>
              <p:cNvSpPr/>
              <p:nvPr/>
            </p:nvSpPr>
            <p:spPr>
              <a:xfrm>
                <a:off x="9407701" y="2884474"/>
                <a:ext cx="2332233" cy="544526"/>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rgbClr val="00B050"/>
                    </a:solidFill>
                  </a:rPr>
                  <a:t>Profitability</a:t>
                </a:r>
              </a:p>
            </p:txBody>
          </p:sp>
          <p:sp>
            <p:nvSpPr>
              <p:cNvPr id="24" name="Rectangle 23">
                <a:extLst>
                  <a:ext uri="{FF2B5EF4-FFF2-40B4-BE49-F238E27FC236}">
                    <a16:creationId xmlns:a16="http://schemas.microsoft.com/office/drawing/2014/main" id="{FA84A3FA-F2B7-4D63-BA79-E9BA62908551}"/>
                  </a:ext>
                </a:extLst>
              </p:cNvPr>
              <p:cNvSpPr/>
              <p:nvPr/>
            </p:nvSpPr>
            <p:spPr>
              <a:xfrm>
                <a:off x="9407702" y="2257190"/>
                <a:ext cx="2332233" cy="544526"/>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rgbClr val="00B050"/>
                    </a:solidFill>
                  </a:rPr>
                  <a:t>Revenue</a:t>
                </a:r>
              </a:p>
            </p:txBody>
          </p:sp>
          <p:sp>
            <p:nvSpPr>
              <p:cNvPr id="25" name="Rectangle 24">
                <a:extLst>
                  <a:ext uri="{FF2B5EF4-FFF2-40B4-BE49-F238E27FC236}">
                    <a16:creationId xmlns:a16="http://schemas.microsoft.com/office/drawing/2014/main" id="{84702DA2-43A6-4FFA-B2EA-21D013E62F5B}"/>
                  </a:ext>
                </a:extLst>
              </p:cNvPr>
              <p:cNvSpPr/>
              <p:nvPr/>
            </p:nvSpPr>
            <p:spPr>
              <a:xfrm>
                <a:off x="4222679" y="2257190"/>
                <a:ext cx="2332234" cy="544526"/>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rgbClr val="00B050"/>
                    </a:solidFill>
                  </a:rPr>
                  <a:t>People</a:t>
                </a:r>
              </a:p>
            </p:txBody>
          </p:sp>
          <p:sp>
            <p:nvSpPr>
              <p:cNvPr id="26" name="Rectangle 25">
                <a:extLst>
                  <a:ext uri="{FF2B5EF4-FFF2-40B4-BE49-F238E27FC236}">
                    <a16:creationId xmlns:a16="http://schemas.microsoft.com/office/drawing/2014/main" id="{7D26ACED-5D6D-4B5B-AA9A-4D12ADD2F936}"/>
                  </a:ext>
                </a:extLst>
              </p:cNvPr>
              <p:cNvSpPr/>
              <p:nvPr/>
            </p:nvSpPr>
            <p:spPr>
              <a:xfrm>
                <a:off x="4222679" y="2884474"/>
                <a:ext cx="2332234" cy="544526"/>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rgbClr val="00B050"/>
                    </a:solidFill>
                  </a:rPr>
                  <a:t>Cost</a:t>
                </a:r>
              </a:p>
            </p:txBody>
          </p:sp>
          <p:sp>
            <p:nvSpPr>
              <p:cNvPr id="27" name="Rectangle 26">
                <a:extLst>
                  <a:ext uri="{FF2B5EF4-FFF2-40B4-BE49-F238E27FC236}">
                    <a16:creationId xmlns:a16="http://schemas.microsoft.com/office/drawing/2014/main" id="{9C355A64-9F07-4AD6-B987-1B831E368C3B}"/>
                  </a:ext>
                </a:extLst>
              </p:cNvPr>
              <p:cNvSpPr/>
              <p:nvPr/>
            </p:nvSpPr>
            <p:spPr>
              <a:xfrm>
                <a:off x="4222679" y="4125000"/>
                <a:ext cx="7517255" cy="544526"/>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rgbClr val="00B050"/>
                    </a:solidFill>
                  </a:rPr>
                  <a:t>Compliance</a:t>
                </a:r>
              </a:p>
            </p:txBody>
          </p:sp>
          <p:sp>
            <p:nvSpPr>
              <p:cNvPr id="28" name="Rectangle 27">
                <a:extLst>
                  <a:ext uri="{FF2B5EF4-FFF2-40B4-BE49-F238E27FC236}">
                    <a16:creationId xmlns:a16="http://schemas.microsoft.com/office/drawing/2014/main" id="{96A745E2-4062-4A50-B75F-8948E834ED32}"/>
                  </a:ext>
                </a:extLst>
              </p:cNvPr>
              <p:cNvSpPr/>
              <p:nvPr/>
            </p:nvSpPr>
            <p:spPr>
              <a:xfrm>
                <a:off x="4222679" y="1923680"/>
                <a:ext cx="2332234" cy="2507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bg1"/>
                    </a:solidFill>
                  </a:rPr>
                  <a:t>Considerations</a:t>
                </a:r>
              </a:p>
            </p:txBody>
          </p:sp>
          <p:sp>
            <p:nvSpPr>
              <p:cNvPr id="29" name="Rectangle 28">
                <a:extLst>
                  <a:ext uri="{FF2B5EF4-FFF2-40B4-BE49-F238E27FC236}">
                    <a16:creationId xmlns:a16="http://schemas.microsoft.com/office/drawing/2014/main" id="{395D1667-F36C-4550-A7E0-7BF6A899E027}"/>
                  </a:ext>
                </a:extLst>
              </p:cNvPr>
              <p:cNvSpPr/>
              <p:nvPr/>
            </p:nvSpPr>
            <p:spPr>
              <a:xfrm>
                <a:off x="9407703" y="1922617"/>
                <a:ext cx="2332234" cy="2507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bg1"/>
                    </a:solidFill>
                  </a:rPr>
                  <a:t>Outcomes</a:t>
                </a:r>
              </a:p>
            </p:txBody>
          </p:sp>
          <p:sp>
            <p:nvSpPr>
              <p:cNvPr id="30" name="Arrow: Right 29">
                <a:extLst>
                  <a:ext uri="{FF2B5EF4-FFF2-40B4-BE49-F238E27FC236}">
                    <a16:creationId xmlns:a16="http://schemas.microsoft.com/office/drawing/2014/main" id="{EC8FD46F-DCC8-4D29-86AB-6E1E1A403E14}"/>
                  </a:ext>
                </a:extLst>
              </p:cNvPr>
              <p:cNvSpPr/>
              <p:nvPr/>
            </p:nvSpPr>
            <p:spPr>
              <a:xfrm>
                <a:off x="4222679" y="1377366"/>
                <a:ext cx="7517255" cy="493056"/>
              </a:xfrm>
              <a:prstGeom prst="rightArrow">
                <a:avLst/>
              </a:prstGeom>
              <a:solidFill>
                <a:srgbClr val="00B050">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Organisational Digital Infrastructure Support</a:t>
                </a:r>
              </a:p>
            </p:txBody>
          </p:sp>
        </p:grpSp>
        <p:grpSp>
          <p:nvGrpSpPr>
            <p:cNvPr id="6" name="Group 5">
              <a:extLst>
                <a:ext uri="{FF2B5EF4-FFF2-40B4-BE49-F238E27FC236}">
                  <a16:creationId xmlns:a16="http://schemas.microsoft.com/office/drawing/2014/main" id="{442C7647-E1C8-4BC8-BC8F-FB28C87EEFB6}"/>
                </a:ext>
              </a:extLst>
            </p:cNvPr>
            <p:cNvGrpSpPr/>
            <p:nvPr/>
          </p:nvGrpSpPr>
          <p:grpSpPr>
            <a:xfrm>
              <a:off x="917825" y="1762233"/>
              <a:ext cx="3311701" cy="3230793"/>
              <a:chOff x="589053" y="1535330"/>
              <a:chExt cx="3311701" cy="3230793"/>
            </a:xfrm>
          </p:grpSpPr>
          <p:sp>
            <p:nvSpPr>
              <p:cNvPr id="7" name="Rectangle 6">
                <a:extLst>
                  <a:ext uri="{FF2B5EF4-FFF2-40B4-BE49-F238E27FC236}">
                    <a16:creationId xmlns:a16="http://schemas.microsoft.com/office/drawing/2014/main" id="{12B6C161-C980-4DE0-B49A-9F27B6D7E12A}"/>
                  </a:ext>
                </a:extLst>
              </p:cNvPr>
              <p:cNvSpPr/>
              <p:nvPr/>
            </p:nvSpPr>
            <p:spPr>
              <a:xfrm>
                <a:off x="589053" y="2178450"/>
                <a:ext cx="2332234" cy="281203"/>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rgbClr val="00B050"/>
                    </a:solidFill>
                  </a:rPr>
                  <a:t>Organised Crime</a:t>
                </a:r>
              </a:p>
            </p:txBody>
          </p:sp>
          <p:sp>
            <p:nvSpPr>
              <p:cNvPr id="8" name="Rectangle 7">
                <a:extLst>
                  <a:ext uri="{FF2B5EF4-FFF2-40B4-BE49-F238E27FC236}">
                    <a16:creationId xmlns:a16="http://schemas.microsoft.com/office/drawing/2014/main" id="{63BC1462-7399-481E-A5C8-F1ECD19FEAFA}"/>
                  </a:ext>
                </a:extLst>
              </p:cNvPr>
              <p:cNvSpPr/>
              <p:nvPr/>
            </p:nvSpPr>
            <p:spPr>
              <a:xfrm>
                <a:off x="589053" y="2514868"/>
                <a:ext cx="2332234" cy="281203"/>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rgbClr val="00B050"/>
                    </a:solidFill>
                  </a:rPr>
                  <a:t>State Sponsored</a:t>
                </a:r>
              </a:p>
            </p:txBody>
          </p:sp>
          <p:sp>
            <p:nvSpPr>
              <p:cNvPr id="9" name="Rectangle 8">
                <a:extLst>
                  <a:ext uri="{FF2B5EF4-FFF2-40B4-BE49-F238E27FC236}">
                    <a16:creationId xmlns:a16="http://schemas.microsoft.com/office/drawing/2014/main" id="{005690F3-D00E-4410-B797-59369DB7DE9B}"/>
                  </a:ext>
                </a:extLst>
              </p:cNvPr>
              <p:cNvSpPr/>
              <p:nvPr/>
            </p:nvSpPr>
            <p:spPr>
              <a:xfrm>
                <a:off x="589053" y="1842032"/>
                <a:ext cx="2332234" cy="281203"/>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rgbClr val="00B050"/>
                    </a:solidFill>
                  </a:rPr>
                  <a:t>Employee</a:t>
                </a:r>
              </a:p>
            </p:txBody>
          </p:sp>
          <p:sp>
            <p:nvSpPr>
              <p:cNvPr id="10" name="Rectangle 9">
                <a:extLst>
                  <a:ext uri="{FF2B5EF4-FFF2-40B4-BE49-F238E27FC236}">
                    <a16:creationId xmlns:a16="http://schemas.microsoft.com/office/drawing/2014/main" id="{46D867E5-53A9-4D92-BEB2-9316D4C35712}"/>
                  </a:ext>
                </a:extLst>
              </p:cNvPr>
              <p:cNvSpPr/>
              <p:nvPr/>
            </p:nvSpPr>
            <p:spPr>
              <a:xfrm>
                <a:off x="589053" y="3164824"/>
                <a:ext cx="2332234" cy="281203"/>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rgbClr val="00B050"/>
                    </a:solidFill>
                  </a:rPr>
                  <a:t>Supply Chain</a:t>
                </a:r>
              </a:p>
            </p:txBody>
          </p:sp>
          <p:sp>
            <p:nvSpPr>
              <p:cNvPr id="11" name="Rectangle 10">
                <a:extLst>
                  <a:ext uri="{FF2B5EF4-FFF2-40B4-BE49-F238E27FC236}">
                    <a16:creationId xmlns:a16="http://schemas.microsoft.com/office/drawing/2014/main" id="{FB164F37-3FA8-467A-8E5C-CB75B4DFDF0E}"/>
                  </a:ext>
                </a:extLst>
              </p:cNvPr>
              <p:cNvSpPr/>
              <p:nvPr/>
            </p:nvSpPr>
            <p:spPr>
              <a:xfrm>
                <a:off x="589053" y="3501977"/>
                <a:ext cx="2332234" cy="281203"/>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rgbClr val="00B050"/>
                    </a:solidFill>
                  </a:rPr>
                  <a:t>Customer Chain</a:t>
                </a:r>
              </a:p>
            </p:txBody>
          </p:sp>
          <p:sp>
            <p:nvSpPr>
              <p:cNvPr id="12" name="Rectangle 11">
                <a:extLst>
                  <a:ext uri="{FF2B5EF4-FFF2-40B4-BE49-F238E27FC236}">
                    <a16:creationId xmlns:a16="http://schemas.microsoft.com/office/drawing/2014/main" id="{9F09672F-6DA0-413E-A8F7-D4CD14104D6C}"/>
                  </a:ext>
                </a:extLst>
              </p:cNvPr>
              <p:cNvSpPr/>
              <p:nvPr/>
            </p:nvSpPr>
            <p:spPr>
              <a:xfrm>
                <a:off x="589053" y="4148502"/>
                <a:ext cx="2332234" cy="281203"/>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rgbClr val="00B050"/>
                    </a:solidFill>
                  </a:rPr>
                  <a:t>Regulators</a:t>
                </a:r>
              </a:p>
            </p:txBody>
          </p:sp>
          <p:sp>
            <p:nvSpPr>
              <p:cNvPr id="13" name="Rectangle 12">
                <a:extLst>
                  <a:ext uri="{FF2B5EF4-FFF2-40B4-BE49-F238E27FC236}">
                    <a16:creationId xmlns:a16="http://schemas.microsoft.com/office/drawing/2014/main" id="{11AB5D0C-CB68-4315-A0B3-9201D9935967}"/>
                  </a:ext>
                </a:extLst>
              </p:cNvPr>
              <p:cNvSpPr/>
              <p:nvPr/>
            </p:nvSpPr>
            <p:spPr>
              <a:xfrm>
                <a:off x="589053" y="4484920"/>
                <a:ext cx="2332234" cy="281203"/>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rgbClr val="00B050"/>
                    </a:solidFill>
                  </a:rPr>
                  <a:t>Insurance</a:t>
                </a:r>
              </a:p>
            </p:txBody>
          </p:sp>
          <p:sp>
            <p:nvSpPr>
              <p:cNvPr id="14" name="Rectangle 13">
                <a:extLst>
                  <a:ext uri="{FF2B5EF4-FFF2-40B4-BE49-F238E27FC236}">
                    <a16:creationId xmlns:a16="http://schemas.microsoft.com/office/drawing/2014/main" id="{0D4C96CD-AA33-4357-BC70-A0C4501B32DD}"/>
                  </a:ext>
                </a:extLst>
              </p:cNvPr>
              <p:cNvSpPr/>
              <p:nvPr/>
            </p:nvSpPr>
            <p:spPr>
              <a:xfrm>
                <a:off x="589053" y="1535330"/>
                <a:ext cx="2332234" cy="2507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bg1"/>
                    </a:solidFill>
                  </a:rPr>
                  <a:t>Threat Actors</a:t>
                </a:r>
              </a:p>
            </p:txBody>
          </p:sp>
          <p:sp>
            <p:nvSpPr>
              <p:cNvPr id="15" name="Rectangle 14">
                <a:extLst>
                  <a:ext uri="{FF2B5EF4-FFF2-40B4-BE49-F238E27FC236}">
                    <a16:creationId xmlns:a16="http://schemas.microsoft.com/office/drawing/2014/main" id="{56581A42-F597-45D5-9EE8-484C7A854FFA}"/>
                  </a:ext>
                </a:extLst>
              </p:cNvPr>
              <p:cNvSpPr/>
              <p:nvPr/>
            </p:nvSpPr>
            <p:spPr>
              <a:xfrm>
                <a:off x="589053" y="2856125"/>
                <a:ext cx="2332234" cy="2507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bg1"/>
                    </a:solidFill>
                  </a:rPr>
                  <a:t>Value Chain Risk</a:t>
                </a:r>
              </a:p>
            </p:txBody>
          </p:sp>
          <p:sp>
            <p:nvSpPr>
              <p:cNvPr id="16" name="Rectangle 15">
                <a:extLst>
                  <a:ext uri="{FF2B5EF4-FFF2-40B4-BE49-F238E27FC236}">
                    <a16:creationId xmlns:a16="http://schemas.microsoft.com/office/drawing/2014/main" id="{3F9C4286-9940-4F2F-9CEC-3175C1C6422D}"/>
                  </a:ext>
                </a:extLst>
              </p:cNvPr>
              <p:cNvSpPr/>
              <p:nvPr/>
            </p:nvSpPr>
            <p:spPr>
              <a:xfrm>
                <a:off x="589053" y="3842535"/>
                <a:ext cx="2332234" cy="2507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bg1"/>
                    </a:solidFill>
                  </a:rPr>
                  <a:t>Impact Agents</a:t>
                </a:r>
              </a:p>
            </p:txBody>
          </p:sp>
          <p:sp>
            <p:nvSpPr>
              <p:cNvPr id="17" name="Right Bracket 16">
                <a:extLst>
                  <a:ext uri="{FF2B5EF4-FFF2-40B4-BE49-F238E27FC236}">
                    <a16:creationId xmlns:a16="http://schemas.microsoft.com/office/drawing/2014/main" id="{2E4DEAF7-AA71-48A3-A412-DAF5DCA7A40F}"/>
                  </a:ext>
                </a:extLst>
              </p:cNvPr>
              <p:cNvSpPr/>
              <p:nvPr/>
            </p:nvSpPr>
            <p:spPr>
              <a:xfrm>
                <a:off x="3010328" y="1541124"/>
                <a:ext cx="205483" cy="3224998"/>
              </a:xfrm>
              <a:prstGeom prst="rightBracket">
                <a:avLst/>
              </a:prstGeom>
              <a:ln w="1905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18" name="Straight Arrow Connector 17">
                <a:extLst>
                  <a:ext uri="{FF2B5EF4-FFF2-40B4-BE49-F238E27FC236}">
                    <a16:creationId xmlns:a16="http://schemas.microsoft.com/office/drawing/2014/main" id="{D6E61C98-2507-48EE-9C90-E206ACA2ED1A}"/>
                  </a:ext>
                </a:extLst>
              </p:cNvPr>
              <p:cNvCxnSpPr/>
              <p:nvPr/>
            </p:nvCxnSpPr>
            <p:spPr>
              <a:xfrm>
                <a:off x="3212385" y="3154934"/>
                <a:ext cx="688369" cy="0"/>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485833357"/>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2125818-BA5D-4A93-9F4C-9C76932F68E3}"/>
              </a:ext>
            </a:extLst>
          </p:cNvPr>
          <p:cNvSpPr>
            <a:spLocks noGrp="1"/>
          </p:cNvSpPr>
          <p:nvPr>
            <p:ph type="body" sz="quarter" idx="1"/>
          </p:nvPr>
        </p:nvSpPr>
        <p:spPr>
          <a:xfrm>
            <a:off x="507127" y="395501"/>
            <a:ext cx="9352096" cy="530806"/>
          </a:xfrm>
        </p:spPr>
        <p:txBody>
          <a:bodyPr/>
          <a:lstStyle/>
          <a:p>
            <a:r>
              <a:rPr lang="en-GB" dirty="0">
                <a:solidFill>
                  <a:srgbClr val="0E2243"/>
                </a:solidFill>
              </a:rPr>
              <a:t>Project Helix Ecosystem for Managing Information/Cyber Risk </a:t>
            </a:r>
          </a:p>
        </p:txBody>
      </p:sp>
      <p:pic>
        <p:nvPicPr>
          <p:cNvPr id="4" name="Picture 3" descr="Graphical user interface&#10;&#10;Description automatically generated">
            <a:extLst>
              <a:ext uri="{FF2B5EF4-FFF2-40B4-BE49-F238E27FC236}">
                <a16:creationId xmlns:a16="http://schemas.microsoft.com/office/drawing/2014/main" id="{DDEB60C0-B060-4EFE-8CD7-D6A5BDD13FB2}"/>
              </a:ext>
            </a:extLst>
          </p:cNvPr>
          <p:cNvPicPr>
            <a:picLocks noChangeAspect="1"/>
          </p:cNvPicPr>
          <p:nvPr/>
        </p:nvPicPr>
        <p:blipFill>
          <a:blip r:embed="rId2"/>
          <a:stretch>
            <a:fillRect/>
          </a:stretch>
        </p:blipFill>
        <p:spPr>
          <a:xfrm>
            <a:off x="284012" y="694866"/>
            <a:ext cx="11400861" cy="6163134"/>
          </a:xfrm>
          <a:prstGeom prst="rect">
            <a:avLst/>
          </a:prstGeom>
        </p:spPr>
      </p:pic>
    </p:spTree>
    <p:extLst>
      <p:ext uri="{BB962C8B-B14F-4D97-AF65-F5344CB8AC3E}">
        <p14:creationId xmlns:p14="http://schemas.microsoft.com/office/powerpoint/2010/main" val="2716612152"/>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8E136B1-B452-413F-8D15-F5465FC7B4BA}"/>
              </a:ext>
            </a:extLst>
          </p:cNvPr>
          <p:cNvSpPr>
            <a:spLocks noGrp="1"/>
          </p:cNvSpPr>
          <p:nvPr>
            <p:ph type="body" sz="quarter" idx="1"/>
          </p:nvPr>
        </p:nvSpPr>
        <p:spPr>
          <a:xfrm>
            <a:off x="601252" y="522329"/>
            <a:ext cx="8459787" cy="329800"/>
          </a:xfrm>
        </p:spPr>
        <p:txBody>
          <a:bodyPr>
            <a:normAutofit fontScale="85000" lnSpcReduction="10000"/>
          </a:bodyPr>
          <a:lstStyle/>
          <a:p>
            <a:r>
              <a:rPr lang="en-GB" sz="2800" dirty="0">
                <a:solidFill>
                  <a:srgbClr val="0E2243"/>
                </a:solidFill>
              </a:rPr>
              <a:t>Increasing an Organisations cyber resilience and reducing its risk</a:t>
            </a:r>
          </a:p>
        </p:txBody>
      </p:sp>
      <p:graphicFrame>
        <p:nvGraphicFramePr>
          <p:cNvPr id="14" name="Table 14">
            <a:extLst>
              <a:ext uri="{FF2B5EF4-FFF2-40B4-BE49-F238E27FC236}">
                <a16:creationId xmlns:a16="http://schemas.microsoft.com/office/drawing/2014/main" id="{70B97C9B-156C-4DA4-BB97-ABAF1AA2E64B}"/>
              </a:ext>
            </a:extLst>
          </p:cNvPr>
          <p:cNvGraphicFramePr>
            <a:graphicFrameLocks noGrp="1"/>
          </p:cNvGraphicFramePr>
          <p:nvPr>
            <p:extLst>
              <p:ext uri="{D42A27DB-BD31-4B8C-83A1-F6EECF244321}">
                <p14:modId xmlns:p14="http://schemas.microsoft.com/office/powerpoint/2010/main" val="687737850"/>
              </p:ext>
            </p:extLst>
          </p:nvPr>
        </p:nvGraphicFramePr>
        <p:xfrm>
          <a:off x="601252" y="5735286"/>
          <a:ext cx="10543560" cy="426720"/>
        </p:xfrm>
        <a:graphic>
          <a:graphicData uri="http://schemas.openxmlformats.org/drawingml/2006/table">
            <a:tbl>
              <a:tblPr firstRow="1" bandRow="1">
                <a:tableStyleId>{5C22544A-7EE6-4342-B048-85BDC9FD1C3A}</a:tableStyleId>
              </a:tblPr>
              <a:tblGrid>
                <a:gridCol w="1757260">
                  <a:extLst>
                    <a:ext uri="{9D8B030D-6E8A-4147-A177-3AD203B41FA5}">
                      <a16:colId xmlns:a16="http://schemas.microsoft.com/office/drawing/2014/main" val="1580478659"/>
                    </a:ext>
                  </a:extLst>
                </a:gridCol>
                <a:gridCol w="1757260">
                  <a:extLst>
                    <a:ext uri="{9D8B030D-6E8A-4147-A177-3AD203B41FA5}">
                      <a16:colId xmlns:a16="http://schemas.microsoft.com/office/drawing/2014/main" val="3170739682"/>
                    </a:ext>
                  </a:extLst>
                </a:gridCol>
                <a:gridCol w="1757260">
                  <a:extLst>
                    <a:ext uri="{9D8B030D-6E8A-4147-A177-3AD203B41FA5}">
                      <a16:colId xmlns:a16="http://schemas.microsoft.com/office/drawing/2014/main" val="3991725436"/>
                    </a:ext>
                  </a:extLst>
                </a:gridCol>
                <a:gridCol w="1757260">
                  <a:extLst>
                    <a:ext uri="{9D8B030D-6E8A-4147-A177-3AD203B41FA5}">
                      <a16:colId xmlns:a16="http://schemas.microsoft.com/office/drawing/2014/main" val="2472169116"/>
                    </a:ext>
                  </a:extLst>
                </a:gridCol>
                <a:gridCol w="1757260">
                  <a:extLst>
                    <a:ext uri="{9D8B030D-6E8A-4147-A177-3AD203B41FA5}">
                      <a16:colId xmlns:a16="http://schemas.microsoft.com/office/drawing/2014/main" val="4198282511"/>
                    </a:ext>
                  </a:extLst>
                </a:gridCol>
                <a:gridCol w="1757260">
                  <a:extLst>
                    <a:ext uri="{9D8B030D-6E8A-4147-A177-3AD203B41FA5}">
                      <a16:colId xmlns:a16="http://schemas.microsoft.com/office/drawing/2014/main" val="255843767"/>
                    </a:ext>
                  </a:extLst>
                </a:gridCol>
              </a:tblGrid>
              <a:tr h="370840">
                <a:tc>
                  <a:txBody>
                    <a:bodyPr/>
                    <a:lstStyle/>
                    <a:p>
                      <a:pPr algn="ctr"/>
                      <a:r>
                        <a:rPr lang="en-GB" sz="1100" b="0" dirty="0">
                          <a:solidFill>
                            <a:schemeClr val="bg1"/>
                          </a:solidFill>
                          <a:latin typeface="+mj-lt"/>
                        </a:rPr>
                        <a:t>NON- EXISTENT PRACTICES </a:t>
                      </a:r>
                    </a:p>
                  </a:txBody>
                  <a:tcPr anchor="ctr">
                    <a:solidFill>
                      <a:srgbClr val="006430"/>
                    </a:solidFill>
                  </a:tcPr>
                </a:tc>
                <a:tc>
                  <a:txBody>
                    <a:bodyPr/>
                    <a:lstStyle/>
                    <a:p>
                      <a:pPr algn="ctr"/>
                      <a:r>
                        <a:rPr lang="en-GB" sz="1100" b="0" dirty="0">
                          <a:solidFill>
                            <a:schemeClr val="bg1"/>
                          </a:solidFill>
                          <a:latin typeface="+mj-lt"/>
                        </a:rPr>
                        <a:t>AD HOC PRACTICES</a:t>
                      </a:r>
                    </a:p>
                  </a:txBody>
                  <a:tcPr anchor="ctr">
                    <a:solidFill>
                      <a:srgbClr val="006430"/>
                    </a:solidFill>
                  </a:tcPr>
                </a:tc>
                <a:tc>
                  <a:txBody>
                    <a:bodyPr/>
                    <a:lstStyle/>
                    <a:p>
                      <a:pPr algn="ctr"/>
                      <a:r>
                        <a:rPr lang="en-GB" sz="1100" b="0" dirty="0">
                          <a:solidFill>
                            <a:schemeClr val="bg1"/>
                          </a:solidFill>
                          <a:latin typeface="+mj-lt"/>
                        </a:rPr>
                        <a:t>REQUIREMENTS-DRIVEN PRACTICES</a:t>
                      </a:r>
                    </a:p>
                  </a:txBody>
                  <a:tcPr anchor="ctr">
                    <a:solidFill>
                      <a:srgbClr val="006430"/>
                    </a:solidFill>
                  </a:tcPr>
                </a:tc>
                <a:tc>
                  <a:txBody>
                    <a:bodyPr/>
                    <a:lstStyle/>
                    <a:p>
                      <a:pPr algn="ctr"/>
                      <a:r>
                        <a:rPr lang="en-GB" sz="1100" b="0" dirty="0">
                          <a:solidFill>
                            <a:schemeClr val="bg1"/>
                          </a:solidFill>
                          <a:latin typeface="+mj-lt"/>
                        </a:rPr>
                        <a:t>ENTERPRISE-WIDE STANDARDISATION</a:t>
                      </a:r>
                    </a:p>
                  </a:txBody>
                  <a:tcPr anchor="ctr">
                    <a:solidFill>
                      <a:srgbClr val="006430"/>
                    </a:solidFill>
                  </a:tcPr>
                </a:tc>
                <a:tc>
                  <a:txBody>
                    <a:bodyPr/>
                    <a:lstStyle/>
                    <a:p>
                      <a:pPr algn="ctr"/>
                      <a:r>
                        <a:rPr lang="en-GB" sz="1100" b="0" dirty="0">
                          <a:solidFill>
                            <a:schemeClr val="bg1"/>
                          </a:solidFill>
                          <a:latin typeface="+mj-lt"/>
                        </a:rPr>
                        <a:t>METRICS-DRIVEN PRACTICES</a:t>
                      </a:r>
                    </a:p>
                  </a:txBody>
                  <a:tcPr anchor="ctr">
                    <a:solidFill>
                      <a:srgbClr val="006430"/>
                    </a:solidFill>
                  </a:tcPr>
                </a:tc>
                <a:tc>
                  <a:txBody>
                    <a:bodyPr/>
                    <a:lstStyle/>
                    <a:p>
                      <a:pPr algn="ctr"/>
                      <a:r>
                        <a:rPr lang="en-GB" sz="1100" b="0" dirty="0">
                          <a:solidFill>
                            <a:schemeClr val="bg1"/>
                          </a:solidFill>
                          <a:latin typeface="+mj-lt"/>
                        </a:rPr>
                        <a:t>WORLD-CLASS PRACTICES</a:t>
                      </a:r>
                    </a:p>
                  </a:txBody>
                  <a:tcPr anchor="ctr">
                    <a:solidFill>
                      <a:srgbClr val="006430"/>
                    </a:solidFill>
                  </a:tcPr>
                </a:tc>
                <a:extLst>
                  <a:ext uri="{0D108BD9-81ED-4DB2-BD59-A6C34878D82A}">
                    <a16:rowId xmlns:a16="http://schemas.microsoft.com/office/drawing/2014/main" val="2849897144"/>
                  </a:ext>
                </a:extLst>
              </a:tr>
            </a:tbl>
          </a:graphicData>
        </a:graphic>
      </p:graphicFrame>
      <p:grpSp>
        <p:nvGrpSpPr>
          <p:cNvPr id="65" name="Group 64">
            <a:extLst>
              <a:ext uri="{FF2B5EF4-FFF2-40B4-BE49-F238E27FC236}">
                <a16:creationId xmlns:a16="http://schemas.microsoft.com/office/drawing/2014/main" id="{1F10A770-846E-43C7-9379-5A0640AAEA6E}"/>
              </a:ext>
            </a:extLst>
          </p:cNvPr>
          <p:cNvGrpSpPr/>
          <p:nvPr/>
        </p:nvGrpSpPr>
        <p:grpSpPr>
          <a:xfrm>
            <a:off x="185121" y="655056"/>
            <a:ext cx="11492468" cy="5890644"/>
            <a:chOff x="114295" y="707472"/>
            <a:chExt cx="11492468" cy="5890644"/>
          </a:xfrm>
        </p:grpSpPr>
        <p:grpSp>
          <p:nvGrpSpPr>
            <p:cNvPr id="64" name="Group 63">
              <a:extLst>
                <a:ext uri="{FF2B5EF4-FFF2-40B4-BE49-F238E27FC236}">
                  <a16:creationId xmlns:a16="http://schemas.microsoft.com/office/drawing/2014/main" id="{8B1BDAA6-133F-4C3C-B5BD-29A6065FA783}"/>
                </a:ext>
              </a:extLst>
            </p:cNvPr>
            <p:cNvGrpSpPr/>
            <p:nvPr/>
          </p:nvGrpSpPr>
          <p:grpSpPr>
            <a:xfrm>
              <a:off x="114295" y="707472"/>
              <a:ext cx="11492468" cy="5890644"/>
              <a:chOff x="114295" y="707472"/>
              <a:chExt cx="11492468" cy="5890644"/>
            </a:xfrm>
          </p:grpSpPr>
          <p:sp>
            <p:nvSpPr>
              <p:cNvPr id="27" name="TextBox 26">
                <a:extLst>
                  <a:ext uri="{FF2B5EF4-FFF2-40B4-BE49-F238E27FC236}">
                    <a16:creationId xmlns:a16="http://schemas.microsoft.com/office/drawing/2014/main" id="{CC7D3E4A-ADE5-4A04-9E74-CD6685C3AEBB}"/>
                  </a:ext>
                </a:extLst>
              </p:cNvPr>
              <p:cNvSpPr txBox="1"/>
              <p:nvPr/>
            </p:nvSpPr>
            <p:spPr>
              <a:xfrm>
                <a:off x="3775202" y="3837559"/>
                <a:ext cx="353943" cy="1826938"/>
              </a:xfrm>
              <a:prstGeom prst="rect">
                <a:avLst/>
              </a:prstGeom>
              <a:noFill/>
            </p:spPr>
            <p:txBody>
              <a:bodyPr vert="vert270" wrap="square" rtlCol="0">
                <a:spAutoFit/>
              </a:bodyPr>
              <a:lstStyle/>
              <a:p>
                <a:pPr algn="ctr"/>
                <a:r>
                  <a:rPr lang="en-GB" sz="1100" b="1" dirty="0"/>
                  <a:t>NEGLIGENCE THRESHOLD</a:t>
                </a:r>
              </a:p>
            </p:txBody>
          </p:sp>
          <p:grpSp>
            <p:nvGrpSpPr>
              <p:cNvPr id="63" name="Group 62">
                <a:extLst>
                  <a:ext uri="{FF2B5EF4-FFF2-40B4-BE49-F238E27FC236}">
                    <a16:creationId xmlns:a16="http://schemas.microsoft.com/office/drawing/2014/main" id="{764B3F21-B546-43CE-AD0E-3CC8E0536160}"/>
                  </a:ext>
                </a:extLst>
              </p:cNvPr>
              <p:cNvGrpSpPr/>
              <p:nvPr/>
            </p:nvGrpSpPr>
            <p:grpSpPr>
              <a:xfrm>
                <a:off x="114295" y="707472"/>
                <a:ext cx="11492468" cy="5890644"/>
                <a:chOff x="114295" y="707472"/>
                <a:chExt cx="11492468" cy="5890644"/>
              </a:xfrm>
            </p:grpSpPr>
            <p:grpSp>
              <p:nvGrpSpPr>
                <p:cNvPr id="62" name="Group 61">
                  <a:extLst>
                    <a:ext uri="{FF2B5EF4-FFF2-40B4-BE49-F238E27FC236}">
                      <a16:creationId xmlns:a16="http://schemas.microsoft.com/office/drawing/2014/main" id="{39E9F80F-1EBA-4160-A054-D966125FAAF7}"/>
                    </a:ext>
                  </a:extLst>
                </p:cNvPr>
                <p:cNvGrpSpPr/>
                <p:nvPr/>
              </p:nvGrpSpPr>
              <p:grpSpPr>
                <a:xfrm>
                  <a:off x="114295" y="707472"/>
                  <a:ext cx="11492468" cy="5890644"/>
                  <a:chOff x="114295" y="707472"/>
                  <a:chExt cx="11492468" cy="5890644"/>
                </a:xfrm>
              </p:grpSpPr>
              <p:grpSp>
                <p:nvGrpSpPr>
                  <p:cNvPr id="61" name="Group 60">
                    <a:extLst>
                      <a:ext uri="{FF2B5EF4-FFF2-40B4-BE49-F238E27FC236}">
                        <a16:creationId xmlns:a16="http://schemas.microsoft.com/office/drawing/2014/main" id="{9906F6EB-58CE-4F7E-BF28-CC61A92468EA}"/>
                      </a:ext>
                    </a:extLst>
                  </p:cNvPr>
                  <p:cNvGrpSpPr/>
                  <p:nvPr/>
                </p:nvGrpSpPr>
                <p:grpSpPr>
                  <a:xfrm>
                    <a:off x="114295" y="707472"/>
                    <a:ext cx="11492468" cy="5890644"/>
                    <a:chOff x="114295" y="707472"/>
                    <a:chExt cx="11492468" cy="5890644"/>
                  </a:xfrm>
                </p:grpSpPr>
                <p:grpSp>
                  <p:nvGrpSpPr>
                    <p:cNvPr id="59" name="Group 58">
                      <a:extLst>
                        <a:ext uri="{FF2B5EF4-FFF2-40B4-BE49-F238E27FC236}">
                          <a16:creationId xmlns:a16="http://schemas.microsoft.com/office/drawing/2014/main" id="{858ADC1A-067C-4351-AAA5-D5C6D438141C}"/>
                        </a:ext>
                      </a:extLst>
                    </p:cNvPr>
                    <p:cNvGrpSpPr/>
                    <p:nvPr/>
                  </p:nvGrpSpPr>
                  <p:grpSpPr>
                    <a:xfrm>
                      <a:off x="114295" y="707472"/>
                      <a:ext cx="11257515" cy="5890644"/>
                      <a:chOff x="114295" y="707472"/>
                      <a:chExt cx="11257515" cy="5890644"/>
                    </a:xfrm>
                  </p:grpSpPr>
                  <p:sp>
                    <p:nvSpPr>
                      <p:cNvPr id="38" name="Freeform: Shape 37">
                        <a:extLst>
                          <a:ext uri="{FF2B5EF4-FFF2-40B4-BE49-F238E27FC236}">
                            <a16:creationId xmlns:a16="http://schemas.microsoft.com/office/drawing/2014/main" id="{23BAACAE-1292-426B-9282-81EF23732F40}"/>
                          </a:ext>
                        </a:extLst>
                      </p:cNvPr>
                      <p:cNvSpPr/>
                      <p:nvPr/>
                    </p:nvSpPr>
                    <p:spPr>
                      <a:xfrm>
                        <a:off x="1874074" y="1487420"/>
                        <a:ext cx="8836178" cy="2928462"/>
                      </a:xfrm>
                      <a:custGeom>
                        <a:avLst/>
                        <a:gdLst>
                          <a:gd name="connsiteX0" fmla="*/ 0 w 9641941"/>
                          <a:gd name="connsiteY0" fmla="*/ 3066812 h 3066812"/>
                          <a:gd name="connsiteX1" fmla="*/ 2000816 w 9641941"/>
                          <a:gd name="connsiteY1" fmla="*/ 2107144 h 3066812"/>
                          <a:gd name="connsiteX2" fmla="*/ 4137434 w 9641941"/>
                          <a:gd name="connsiteY2" fmla="*/ 287398 h 3066812"/>
                          <a:gd name="connsiteX3" fmla="*/ 6237838 w 9641941"/>
                          <a:gd name="connsiteY3" fmla="*/ 33901 h 3066812"/>
                          <a:gd name="connsiteX4" fmla="*/ 8111905 w 9641941"/>
                          <a:gd name="connsiteY4" fmla="*/ 595215 h 3066812"/>
                          <a:gd name="connsiteX5" fmla="*/ 9044412 w 9641941"/>
                          <a:gd name="connsiteY5" fmla="*/ 1138423 h 3066812"/>
                          <a:gd name="connsiteX6" fmla="*/ 9641941 w 9641941"/>
                          <a:gd name="connsiteY6" fmla="*/ 1238012 h 3066812"/>
                          <a:gd name="connsiteX0" fmla="*/ 0 w 9641941"/>
                          <a:gd name="connsiteY0" fmla="*/ 3075526 h 3075526"/>
                          <a:gd name="connsiteX1" fmla="*/ 2000816 w 9641941"/>
                          <a:gd name="connsiteY1" fmla="*/ 2115858 h 3075526"/>
                          <a:gd name="connsiteX2" fmla="*/ 4137434 w 9641941"/>
                          <a:gd name="connsiteY2" fmla="*/ 296112 h 3075526"/>
                          <a:gd name="connsiteX3" fmla="*/ 6237838 w 9641941"/>
                          <a:gd name="connsiteY3" fmla="*/ 42615 h 3075526"/>
                          <a:gd name="connsiteX4" fmla="*/ 8048530 w 9641941"/>
                          <a:gd name="connsiteY4" fmla="*/ 721624 h 3075526"/>
                          <a:gd name="connsiteX5" fmla="*/ 9044412 w 9641941"/>
                          <a:gd name="connsiteY5" fmla="*/ 1147137 h 3075526"/>
                          <a:gd name="connsiteX6" fmla="*/ 9641941 w 9641941"/>
                          <a:gd name="connsiteY6" fmla="*/ 1246726 h 3075526"/>
                          <a:gd name="connsiteX0" fmla="*/ 0 w 9641941"/>
                          <a:gd name="connsiteY0" fmla="*/ 3075526 h 3075526"/>
                          <a:gd name="connsiteX1" fmla="*/ 2000816 w 9641941"/>
                          <a:gd name="connsiteY1" fmla="*/ 2115858 h 3075526"/>
                          <a:gd name="connsiteX2" fmla="*/ 4137434 w 9641941"/>
                          <a:gd name="connsiteY2" fmla="*/ 296112 h 3075526"/>
                          <a:gd name="connsiteX3" fmla="*/ 6237838 w 9641941"/>
                          <a:gd name="connsiteY3" fmla="*/ 42615 h 3075526"/>
                          <a:gd name="connsiteX4" fmla="*/ 8048530 w 9641941"/>
                          <a:gd name="connsiteY4" fmla="*/ 721624 h 3075526"/>
                          <a:gd name="connsiteX5" fmla="*/ 8890503 w 9641941"/>
                          <a:gd name="connsiteY5" fmla="*/ 1083763 h 3075526"/>
                          <a:gd name="connsiteX6" fmla="*/ 9641941 w 9641941"/>
                          <a:gd name="connsiteY6" fmla="*/ 1246726 h 3075526"/>
                          <a:gd name="connsiteX0" fmla="*/ 0 w 9650995"/>
                          <a:gd name="connsiteY0" fmla="*/ 3075526 h 3075526"/>
                          <a:gd name="connsiteX1" fmla="*/ 2000816 w 9650995"/>
                          <a:gd name="connsiteY1" fmla="*/ 2115858 h 3075526"/>
                          <a:gd name="connsiteX2" fmla="*/ 4137434 w 9650995"/>
                          <a:gd name="connsiteY2" fmla="*/ 296112 h 3075526"/>
                          <a:gd name="connsiteX3" fmla="*/ 6237838 w 9650995"/>
                          <a:gd name="connsiteY3" fmla="*/ 42615 h 3075526"/>
                          <a:gd name="connsiteX4" fmla="*/ 8048530 w 9650995"/>
                          <a:gd name="connsiteY4" fmla="*/ 721624 h 3075526"/>
                          <a:gd name="connsiteX5" fmla="*/ 8890503 w 9650995"/>
                          <a:gd name="connsiteY5" fmla="*/ 1083763 h 3075526"/>
                          <a:gd name="connsiteX6" fmla="*/ 9650995 w 9650995"/>
                          <a:gd name="connsiteY6" fmla="*/ 1192405 h 3075526"/>
                          <a:gd name="connsiteX0" fmla="*/ 0 w 8718488"/>
                          <a:gd name="connsiteY0" fmla="*/ 2831083 h 2831083"/>
                          <a:gd name="connsiteX1" fmla="*/ 1068309 w 8718488"/>
                          <a:gd name="connsiteY1" fmla="*/ 2115858 h 2831083"/>
                          <a:gd name="connsiteX2" fmla="*/ 3204927 w 8718488"/>
                          <a:gd name="connsiteY2" fmla="*/ 296112 h 2831083"/>
                          <a:gd name="connsiteX3" fmla="*/ 5305331 w 8718488"/>
                          <a:gd name="connsiteY3" fmla="*/ 42615 h 2831083"/>
                          <a:gd name="connsiteX4" fmla="*/ 7116023 w 8718488"/>
                          <a:gd name="connsiteY4" fmla="*/ 721624 h 2831083"/>
                          <a:gd name="connsiteX5" fmla="*/ 7957996 w 8718488"/>
                          <a:gd name="connsiteY5" fmla="*/ 1083763 h 2831083"/>
                          <a:gd name="connsiteX6" fmla="*/ 8718488 w 8718488"/>
                          <a:gd name="connsiteY6" fmla="*/ 1192405 h 2831083"/>
                          <a:gd name="connsiteX0" fmla="*/ 0 w 8577868"/>
                          <a:gd name="connsiteY0" fmla="*/ 2805067 h 2805067"/>
                          <a:gd name="connsiteX1" fmla="*/ 927689 w 8577868"/>
                          <a:gd name="connsiteY1" fmla="*/ 2115858 h 2805067"/>
                          <a:gd name="connsiteX2" fmla="*/ 3064307 w 8577868"/>
                          <a:gd name="connsiteY2" fmla="*/ 296112 h 2805067"/>
                          <a:gd name="connsiteX3" fmla="*/ 5164711 w 8577868"/>
                          <a:gd name="connsiteY3" fmla="*/ 42615 h 2805067"/>
                          <a:gd name="connsiteX4" fmla="*/ 6975403 w 8577868"/>
                          <a:gd name="connsiteY4" fmla="*/ 721624 h 2805067"/>
                          <a:gd name="connsiteX5" fmla="*/ 7817376 w 8577868"/>
                          <a:gd name="connsiteY5" fmla="*/ 1083763 h 2805067"/>
                          <a:gd name="connsiteX6" fmla="*/ 8577868 w 8577868"/>
                          <a:gd name="connsiteY6" fmla="*/ 1192405 h 2805067"/>
                          <a:gd name="connsiteX0" fmla="*/ 0 w 8577868"/>
                          <a:gd name="connsiteY0" fmla="*/ 2805067 h 2805067"/>
                          <a:gd name="connsiteX1" fmla="*/ 927689 w 8577868"/>
                          <a:gd name="connsiteY1" fmla="*/ 2115858 h 2805067"/>
                          <a:gd name="connsiteX2" fmla="*/ 3064307 w 8577868"/>
                          <a:gd name="connsiteY2" fmla="*/ 296112 h 2805067"/>
                          <a:gd name="connsiteX3" fmla="*/ 5164711 w 8577868"/>
                          <a:gd name="connsiteY3" fmla="*/ 42615 h 2805067"/>
                          <a:gd name="connsiteX4" fmla="*/ 6975403 w 8577868"/>
                          <a:gd name="connsiteY4" fmla="*/ 721624 h 2805067"/>
                          <a:gd name="connsiteX5" fmla="*/ 7817376 w 8577868"/>
                          <a:gd name="connsiteY5" fmla="*/ 1083763 h 2805067"/>
                          <a:gd name="connsiteX6" fmla="*/ 8577868 w 8577868"/>
                          <a:gd name="connsiteY6" fmla="*/ 1192405 h 2805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77868" h="2805067">
                            <a:moveTo>
                              <a:pt x="0" y="2805067"/>
                            </a:moveTo>
                            <a:cubicBezTo>
                              <a:pt x="585311" y="2400756"/>
                              <a:pt x="416971" y="2534017"/>
                              <a:pt x="927689" y="2115858"/>
                            </a:cubicBezTo>
                            <a:cubicBezTo>
                              <a:pt x="1438407" y="1697699"/>
                              <a:pt x="2358137" y="641652"/>
                              <a:pt x="3064307" y="296112"/>
                            </a:cubicBezTo>
                            <a:cubicBezTo>
                              <a:pt x="3770477" y="-49428"/>
                              <a:pt x="4512862" y="-28304"/>
                              <a:pt x="5164711" y="42615"/>
                            </a:cubicBezTo>
                            <a:cubicBezTo>
                              <a:pt x="5816560" y="113534"/>
                              <a:pt x="6533292" y="548099"/>
                              <a:pt x="6975403" y="721624"/>
                            </a:cubicBezTo>
                            <a:cubicBezTo>
                              <a:pt x="7417514" y="895149"/>
                              <a:pt x="7562370" y="976630"/>
                              <a:pt x="7817376" y="1083763"/>
                            </a:cubicBezTo>
                            <a:cubicBezTo>
                              <a:pt x="8072382" y="1190896"/>
                              <a:pt x="8406606" y="1196177"/>
                              <a:pt x="8577868" y="1192405"/>
                            </a:cubicBezTo>
                          </a:path>
                        </a:pathLst>
                      </a:custGeom>
                      <a:noFill/>
                      <a:ln w="28575">
                        <a:solidFill>
                          <a:schemeClr val="bg1">
                            <a:lumMod val="50000"/>
                          </a:schemeClr>
                        </a:solidFill>
                        <a:prstDash val="dash"/>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3" name="Group 32">
                        <a:extLst>
                          <a:ext uri="{FF2B5EF4-FFF2-40B4-BE49-F238E27FC236}">
                            <a16:creationId xmlns:a16="http://schemas.microsoft.com/office/drawing/2014/main" id="{75D07223-1D33-4052-81D2-F282A3255F1A}"/>
                          </a:ext>
                        </a:extLst>
                      </p:cNvPr>
                      <p:cNvGrpSpPr/>
                      <p:nvPr/>
                    </p:nvGrpSpPr>
                    <p:grpSpPr>
                      <a:xfrm>
                        <a:off x="114295" y="707472"/>
                        <a:ext cx="11257515" cy="5890644"/>
                        <a:chOff x="114295" y="707472"/>
                        <a:chExt cx="11257515" cy="5890644"/>
                      </a:xfrm>
                    </p:grpSpPr>
                    <p:grpSp>
                      <p:nvGrpSpPr>
                        <p:cNvPr id="31" name="Group 30">
                          <a:extLst>
                            <a:ext uri="{FF2B5EF4-FFF2-40B4-BE49-F238E27FC236}">
                              <a16:creationId xmlns:a16="http://schemas.microsoft.com/office/drawing/2014/main" id="{1DB6A1E7-A50C-4B07-BC62-E7AAB2D68066}"/>
                            </a:ext>
                          </a:extLst>
                        </p:cNvPr>
                        <p:cNvGrpSpPr/>
                        <p:nvPr/>
                      </p:nvGrpSpPr>
                      <p:grpSpPr>
                        <a:xfrm>
                          <a:off x="601253" y="1282779"/>
                          <a:ext cx="10770557" cy="5315337"/>
                          <a:chOff x="601253" y="1282779"/>
                          <a:chExt cx="10770557" cy="5315337"/>
                        </a:xfrm>
                      </p:grpSpPr>
                      <p:grpSp>
                        <p:nvGrpSpPr>
                          <p:cNvPr id="29" name="Group 28">
                            <a:extLst>
                              <a:ext uri="{FF2B5EF4-FFF2-40B4-BE49-F238E27FC236}">
                                <a16:creationId xmlns:a16="http://schemas.microsoft.com/office/drawing/2014/main" id="{6162B75B-84B8-4783-A484-9BEB5E16850D}"/>
                              </a:ext>
                            </a:extLst>
                          </p:cNvPr>
                          <p:cNvGrpSpPr/>
                          <p:nvPr/>
                        </p:nvGrpSpPr>
                        <p:grpSpPr>
                          <a:xfrm>
                            <a:off x="601253" y="1282779"/>
                            <a:ext cx="10770557" cy="4320000"/>
                            <a:chOff x="601253" y="1282779"/>
                            <a:chExt cx="10770557" cy="4320000"/>
                          </a:xfrm>
                        </p:grpSpPr>
                        <p:grpSp>
                          <p:nvGrpSpPr>
                            <p:cNvPr id="13" name="Group 12">
                              <a:extLst>
                                <a:ext uri="{FF2B5EF4-FFF2-40B4-BE49-F238E27FC236}">
                                  <a16:creationId xmlns:a16="http://schemas.microsoft.com/office/drawing/2014/main" id="{A04099A4-5219-4D65-87B0-14DD24C0D7F0}"/>
                                </a:ext>
                              </a:extLst>
                            </p:cNvPr>
                            <p:cNvGrpSpPr/>
                            <p:nvPr/>
                          </p:nvGrpSpPr>
                          <p:grpSpPr>
                            <a:xfrm>
                              <a:off x="601253" y="1282779"/>
                              <a:ext cx="10770557" cy="4320000"/>
                              <a:chOff x="601253" y="1282779"/>
                              <a:chExt cx="10770557" cy="4320000"/>
                            </a:xfrm>
                          </p:grpSpPr>
                          <p:grpSp>
                            <p:nvGrpSpPr>
                              <p:cNvPr id="9" name="Group 8">
                                <a:extLst>
                                  <a:ext uri="{FF2B5EF4-FFF2-40B4-BE49-F238E27FC236}">
                                    <a16:creationId xmlns:a16="http://schemas.microsoft.com/office/drawing/2014/main" id="{E3472B46-B79A-491A-A26E-DB4297206DC9}"/>
                                  </a:ext>
                                </a:extLst>
                              </p:cNvPr>
                              <p:cNvGrpSpPr/>
                              <p:nvPr/>
                            </p:nvGrpSpPr>
                            <p:grpSpPr>
                              <a:xfrm>
                                <a:off x="601253" y="1282779"/>
                                <a:ext cx="10770557" cy="4320000"/>
                                <a:chOff x="601254" y="1371016"/>
                                <a:chExt cx="9000000" cy="3641984"/>
                              </a:xfrm>
                            </p:grpSpPr>
                            <p:cxnSp>
                              <p:nvCxnSpPr>
                                <p:cNvPr id="3" name="Straight Arrow Connector 2">
                                  <a:extLst>
                                    <a:ext uri="{FF2B5EF4-FFF2-40B4-BE49-F238E27FC236}">
                                      <a16:creationId xmlns:a16="http://schemas.microsoft.com/office/drawing/2014/main" id="{72A12C5D-10AC-4A12-A9E9-DC89B9874DED}"/>
                                    </a:ext>
                                  </a:extLst>
                                </p:cNvPr>
                                <p:cNvCxnSpPr>
                                  <a:cxnSpLocks/>
                                </p:cNvCxnSpPr>
                                <p:nvPr/>
                              </p:nvCxnSpPr>
                              <p:spPr>
                                <a:xfrm>
                                  <a:off x="601254" y="4991604"/>
                                  <a:ext cx="9000000" cy="0"/>
                                </a:xfrm>
                                <a:prstGeom prst="straightConnector1">
                                  <a:avLst/>
                                </a:prstGeom>
                                <a:ln w="57150">
                                  <a:solidFill>
                                    <a:srgbClr val="006430"/>
                                  </a:solidFill>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id="{2C2CDCCA-6196-45F1-AC95-DC98F43C4775}"/>
                                    </a:ext>
                                  </a:extLst>
                                </p:cNvPr>
                                <p:cNvCxnSpPr>
                                  <a:cxnSpLocks/>
                                </p:cNvCxnSpPr>
                                <p:nvPr/>
                              </p:nvCxnSpPr>
                              <p:spPr>
                                <a:xfrm rot="16200000">
                                  <a:off x="-1205224" y="3192008"/>
                                  <a:ext cx="3641984" cy="0"/>
                                </a:xfrm>
                                <a:prstGeom prst="straightConnector1">
                                  <a:avLst/>
                                </a:prstGeom>
                                <a:ln w="57150">
                                  <a:solidFill>
                                    <a:srgbClr val="006430"/>
                                  </a:solidFill>
                                  <a:tailEnd type="triangle"/>
                                </a:ln>
                              </p:spPr>
                              <p:style>
                                <a:lnRef idx="1">
                                  <a:schemeClr val="accent1"/>
                                </a:lnRef>
                                <a:fillRef idx="0">
                                  <a:schemeClr val="accent1"/>
                                </a:fillRef>
                                <a:effectRef idx="0">
                                  <a:schemeClr val="accent1"/>
                                </a:effectRef>
                                <a:fontRef idx="minor">
                                  <a:schemeClr val="tx1"/>
                                </a:fontRef>
                              </p:style>
                            </p:cxnSp>
                          </p:grpSp>
                          <p:sp>
                            <p:nvSpPr>
                              <p:cNvPr id="10" name="Rectangle 9">
                                <a:extLst>
                                  <a:ext uri="{FF2B5EF4-FFF2-40B4-BE49-F238E27FC236}">
                                    <a16:creationId xmlns:a16="http://schemas.microsoft.com/office/drawing/2014/main" id="{351BC5D8-75E6-4980-8B00-75A54EC55ED0}"/>
                                  </a:ext>
                                </a:extLst>
                              </p:cNvPr>
                              <p:cNvSpPr/>
                              <p:nvPr/>
                            </p:nvSpPr>
                            <p:spPr>
                              <a:xfrm>
                                <a:off x="4096283" y="1596051"/>
                                <a:ext cx="5265000" cy="3954488"/>
                              </a:xfrm>
                              <a:prstGeom prst="rect">
                                <a:avLst/>
                              </a:prstGeom>
                              <a:gradFill flip="none" rotWithShape="1">
                                <a:gsLst>
                                  <a:gs pos="0">
                                    <a:srgbClr val="047385">
                                      <a:tint val="66000"/>
                                      <a:satMod val="160000"/>
                                    </a:srgbClr>
                                  </a:gs>
                                  <a:gs pos="28000">
                                    <a:srgbClr val="047385">
                                      <a:tint val="44500"/>
                                      <a:satMod val="160000"/>
                                    </a:srgbClr>
                                  </a:gs>
                                  <a:gs pos="100000">
                                    <a:srgbClr val="047385">
                                      <a:tint val="23500"/>
                                      <a:satMod val="160000"/>
                                      <a:alpha val="0"/>
                                    </a:srgbClr>
                                  </a:gs>
                                  <a:gs pos="87000">
                                    <a:srgbClr val="047385">
                                      <a:tint val="23500"/>
                                      <a:satMod val="160000"/>
                                      <a:alpha val="32000"/>
                                    </a:srgbClr>
                                  </a:gs>
                                  <a:gs pos="74000">
                                    <a:srgbClr val="047385">
                                      <a:tint val="23500"/>
                                      <a:satMod val="160000"/>
                                    </a:srgbClr>
                                  </a:gs>
                                  <a:gs pos="52000">
                                    <a:srgbClr val="047385">
                                      <a:tint val="23500"/>
                                      <a:satMod val="160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2" name="Straight Connector 11">
                                <a:extLst>
                                  <a:ext uri="{FF2B5EF4-FFF2-40B4-BE49-F238E27FC236}">
                                    <a16:creationId xmlns:a16="http://schemas.microsoft.com/office/drawing/2014/main" id="{75726DBE-9A59-45AA-980F-B5213BD6830B}"/>
                                  </a:ext>
                                </a:extLst>
                              </p:cNvPr>
                              <p:cNvCxnSpPr/>
                              <p:nvPr/>
                            </p:nvCxnSpPr>
                            <p:spPr>
                              <a:xfrm flipV="1">
                                <a:off x="4096282" y="1596051"/>
                                <a:ext cx="0" cy="3996000"/>
                              </a:xfrm>
                              <a:prstGeom prst="line">
                                <a:avLst/>
                              </a:prstGeom>
                              <a:ln w="57150">
                                <a:solidFill>
                                  <a:srgbClr val="006430"/>
                                </a:solidFill>
                                <a:prstDash val="sysDash"/>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2600CB0E-A5F3-4F60-A1A8-17095B21DFB5}"/>
                                </a:ext>
                              </a:extLst>
                            </p:cNvPr>
                            <p:cNvGrpSpPr/>
                            <p:nvPr/>
                          </p:nvGrpSpPr>
                          <p:grpSpPr>
                            <a:xfrm>
                              <a:off x="749499" y="1598283"/>
                              <a:ext cx="10130865" cy="3900175"/>
                              <a:chOff x="749499" y="1598283"/>
                              <a:chExt cx="10130865" cy="3900175"/>
                            </a:xfrm>
                          </p:grpSpPr>
                          <p:sp>
                            <p:nvSpPr>
                              <p:cNvPr id="22" name="TextBox 21">
                                <a:extLst>
                                  <a:ext uri="{FF2B5EF4-FFF2-40B4-BE49-F238E27FC236}">
                                    <a16:creationId xmlns:a16="http://schemas.microsoft.com/office/drawing/2014/main" id="{79BB6CBD-128C-4EB9-917C-60A61680C06C}"/>
                                  </a:ext>
                                </a:extLst>
                              </p:cNvPr>
                              <p:cNvSpPr txBox="1"/>
                              <p:nvPr/>
                            </p:nvSpPr>
                            <p:spPr>
                              <a:xfrm>
                                <a:off x="4841136" y="5129126"/>
                                <a:ext cx="3775294" cy="369332"/>
                              </a:xfrm>
                              <a:prstGeom prst="rect">
                                <a:avLst/>
                              </a:prstGeom>
                              <a:noFill/>
                            </p:spPr>
                            <p:txBody>
                              <a:bodyPr wrap="square" rtlCol="0">
                                <a:spAutoFit/>
                              </a:bodyPr>
                              <a:lstStyle/>
                              <a:p>
                                <a:pPr algn="ctr"/>
                                <a:r>
                                  <a:rPr lang="en-GB" dirty="0">
                                    <a:latin typeface="+mj-lt"/>
                                  </a:rPr>
                                  <a:t>CAPABILITY MATURITY “SWEET SPOT”</a:t>
                                </a:r>
                              </a:p>
                            </p:txBody>
                          </p:sp>
                          <p:grpSp>
                            <p:nvGrpSpPr>
                              <p:cNvPr id="25" name="Group 24">
                                <a:extLst>
                                  <a:ext uri="{FF2B5EF4-FFF2-40B4-BE49-F238E27FC236}">
                                    <a16:creationId xmlns:a16="http://schemas.microsoft.com/office/drawing/2014/main" id="{FD672F2F-DD28-4F62-8795-80A06AB20148}"/>
                                  </a:ext>
                                </a:extLst>
                              </p:cNvPr>
                              <p:cNvGrpSpPr/>
                              <p:nvPr/>
                            </p:nvGrpSpPr>
                            <p:grpSpPr>
                              <a:xfrm>
                                <a:off x="749499" y="1598283"/>
                                <a:ext cx="10130865" cy="3681750"/>
                                <a:chOff x="749499" y="1598283"/>
                                <a:chExt cx="10130865" cy="3681750"/>
                              </a:xfrm>
                            </p:grpSpPr>
                            <p:grpSp>
                              <p:nvGrpSpPr>
                                <p:cNvPr id="24" name="Group 23">
                                  <a:extLst>
                                    <a:ext uri="{FF2B5EF4-FFF2-40B4-BE49-F238E27FC236}">
                                      <a16:creationId xmlns:a16="http://schemas.microsoft.com/office/drawing/2014/main" id="{47564F51-B6B0-4500-AC62-D37729569F0E}"/>
                                    </a:ext>
                                  </a:extLst>
                                </p:cNvPr>
                                <p:cNvGrpSpPr/>
                                <p:nvPr/>
                              </p:nvGrpSpPr>
                              <p:grpSpPr>
                                <a:xfrm>
                                  <a:off x="2422891" y="1851007"/>
                                  <a:ext cx="6864514" cy="2900021"/>
                                  <a:chOff x="2422891" y="1851007"/>
                                  <a:chExt cx="6864514" cy="2900021"/>
                                </a:xfrm>
                              </p:grpSpPr>
                              <p:pic>
                                <p:nvPicPr>
                                  <p:cNvPr id="23" name="Picture 5" descr="Picture 5">
                                    <a:extLst>
                                      <a:ext uri="{FF2B5EF4-FFF2-40B4-BE49-F238E27FC236}">
                                        <a16:creationId xmlns:a16="http://schemas.microsoft.com/office/drawing/2014/main" id="{4021D34D-EB7D-4046-82C4-FF2A6862B4BF}"/>
                                      </a:ext>
                                    </a:extLst>
                                  </p:cNvPr>
                                  <p:cNvPicPr>
                                    <a:picLocks noChangeAspect="1"/>
                                  </p:cNvPicPr>
                                  <p:nvPr/>
                                </p:nvPicPr>
                                <p:blipFill>
                                  <a:blip r:embed="rId2"/>
                                  <a:stretch>
                                    <a:fillRect/>
                                  </a:stretch>
                                </p:blipFill>
                                <p:spPr>
                                  <a:xfrm>
                                    <a:off x="7867076" y="1851007"/>
                                    <a:ext cx="1420329" cy="430886"/>
                                  </a:xfrm>
                                  <a:prstGeom prst="rect">
                                    <a:avLst/>
                                  </a:prstGeom>
                                  <a:ln w="12700">
                                    <a:miter lim="400000"/>
                                  </a:ln>
                                </p:spPr>
                              </p:pic>
                              <p:sp>
                                <p:nvSpPr>
                                  <p:cNvPr id="16" name="TextBox 15">
                                    <a:extLst>
                                      <a:ext uri="{FF2B5EF4-FFF2-40B4-BE49-F238E27FC236}">
                                        <a16:creationId xmlns:a16="http://schemas.microsoft.com/office/drawing/2014/main" id="{0D2A58B8-0E4A-4992-91D8-126DAB7997AA}"/>
                                      </a:ext>
                                    </a:extLst>
                                  </p:cNvPr>
                                  <p:cNvSpPr txBox="1"/>
                                  <p:nvPr/>
                                </p:nvSpPr>
                                <p:spPr>
                                  <a:xfrm>
                                    <a:off x="2422891" y="4320141"/>
                                    <a:ext cx="1385174" cy="430887"/>
                                  </a:xfrm>
                                  <a:prstGeom prst="rect">
                                    <a:avLst/>
                                  </a:prstGeom>
                                  <a:solidFill>
                                    <a:srgbClr val="025368"/>
                                  </a:solidFill>
                                </p:spPr>
                                <p:txBody>
                                  <a:bodyPr wrap="square" rtlCol="0">
                                    <a:spAutoFit/>
                                  </a:bodyPr>
                                  <a:lstStyle/>
                                  <a:p>
                                    <a:pPr algn="ctr"/>
                                    <a:r>
                                      <a:rPr lang="en-GB" sz="1100" b="1" dirty="0">
                                        <a:solidFill>
                                          <a:schemeClr val="bg1"/>
                                        </a:solidFill>
                                        <a:latin typeface="+mj-lt"/>
                                      </a:rPr>
                                      <a:t>CMM 1</a:t>
                                    </a:r>
                                  </a:p>
                                  <a:p>
                                    <a:pPr algn="ctr"/>
                                    <a:r>
                                      <a:rPr lang="en-GB" sz="1100" dirty="0">
                                        <a:solidFill>
                                          <a:schemeClr val="bg1"/>
                                        </a:solidFill>
                                        <a:latin typeface="+mj-lt"/>
                                      </a:rPr>
                                      <a:t>Performed Informally</a:t>
                                    </a:r>
                                  </a:p>
                                </p:txBody>
                              </p:sp>
                            </p:grpSp>
                            <p:sp>
                              <p:nvSpPr>
                                <p:cNvPr id="15" name="TextBox 14">
                                  <a:extLst>
                                    <a:ext uri="{FF2B5EF4-FFF2-40B4-BE49-F238E27FC236}">
                                      <a16:creationId xmlns:a16="http://schemas.microsoft.com/office/drawing/2014/main" id="{E92A7C69-0154-4C7D-B7F7-E5581F057B93}"/>
                                    </a:ext>
                                  </a:extLst>
                                </p:cNvPr>
                                <p:cNvSpPr txBox="1"/>
                                <p:nvPr/>
                              </p:nvSpPr>
                              <p:spPr>
                                <a:xfrm>
                                  <a:off x="749499" y="4849146"/>
                                  <a:ext cx="1385174" cy="430887"/>
                                </a:xfrm>
                                <a:prstGeom prst="rect">
                                  <a:avLst/>
                                </a:prstGeom>
                                <a:solidFill>
                                  <a:srgbClr val="025368"/>
                                </a:solidFill>
                              </p:spPr>
                              <p:txBody>
                                <a:bodyPr wrap="square" rtlCol="0">
                                  <a:spAutoFit/>
                                </a:bodyPr>
                                <a:lstStyle/>
                                <a:p>
                                  <a:pPr algn="ctr"/>
                                  <a:r>
                                    <a:rPr lang="en-GB" sz="1100" b="1" dirty="0">
                                      <a:solidFill>
                                        <a:schemeClr val="bg1"/>
                                      </a:solidFill>
                                      <a:latin typeface="+mj-lt"/>
                                    </a:rPr>
                                    <a:t>CMM 0</a:t>
                                  </a:r>
                                </a:p>
                                <a:p>
                                  <a:pPr algn="ctr"/>
                                  <a:r>
                                    <a:rPr lang="en-GB" sz="1100" dirty="0">
                                      <a:solidFill>
                                        <a:schemeClr val="bg1"/>
                                      </a:solidFill>
                                      <a:latin typeface="+mj-lt"/>
                                    </a:rPr>
                                    <a:t>Not Performed </a:t>
                                  </a:r>
                                </a:p>
                              </p:txBody>
                            </p:sp>
                            <p:sp>
                              <p:nvSpPr>
                                <p:cNvPr id="19" name="TextBox 18">
                                  <a:extLst>
                                    <a:ext uri="{FF2B5EF4-FFF2-40B4-BE49-F238E27FC236}">
                                      <a16:creationId xmlns:a16="http://schemas.microsoft.com/office/drawing/2014/main" id="{6A7F0107-9EFC-49D1-B2A2-5FBAA9E48236}"/>
                                    </a:ext>
                                  </a:extLst>
                                </p:cNvPr>
                                <p:cNvSpPr txBox="1"/>
                                <p:nvPr/>
                              </p:nvSpPr>
                              <p:spPr>
                                <a:xfrm>
                                  <a:off x="7867076" y="2439123"/>
                                  <a:ext cx="1385174" cy="600164"/>
                                </a:xfrm>
                                <a:prstGeom prst="rect">
                                  <a:avLst/>
                                </a:prstGeom>
                                <a:solidFill>
                                  <a:srgbClr val="025368"/>
                                </a:solidFill>
                              </p:spPr>
                              <p:txBody>
                                <a:bodyPr wrap="square" rtlCol="0">
                                  <a:spAutoFit/>
                                </a:bodyPr>
                                <a:lstStyle/>
                                <a:p>
                                  <a:pPr algn="ctr"/>
                                  <a:r>
                                    <a:rPr lang="en-GB" sz="1100" b="1" dirty="0">
                                      <a:solidFill>
                                        <a:schemeClr val="bg1"/>
                                      </a:solidFill>
                                      <a:latin typeface="+mj-lt"/>
                                    </a:rPr>
                                    <a:t>CMM 4</a:t>
                                  </a:r>
                                </a:p>
                                <a:p>
                                  <a:pPr algn="ctr"/>
                                  <a:r>
                                    <a:rPr lang="en-GB" sz="1100" dirty="0">
                                      <a:solidFill>
                                        <a:schemeClr val="bg1"/>
                                      </a:solidFill>
                                      <a:latin typeface="+mj-lt"/>
                                    </a:rPr>
                                    <a:t>Quantitatively Controlled </a:t>
                                  </a:r>
                                </a:p>
                              </p:txBody>
                            </p:sp>
                            <p:sp>
                              <p:nvSpPr>
                                <p:cNvPr id="20" name="TextBox 19">
                                  <a:extLst>
                                    <a:ext uri="{FF2B5EF4-FFF2-40B4-BE49-F238E27FC236}">
                                      <a16:creationId xmlns:a16="http://schemas.microsoft.com/office/drawing/2014/main" id="{957C8230-CF77-41F9-977E-2E69C2ABF931}"/>
                                    </a:ext>
                                  </a:extLst>
                                </p:cNvPr>
                                <p:cNvSpPr txBox="1"/>
                                <p:nvPr/>
                              </p:nvSpPr>
                              <p:spPr>
                                <a:xfrm>
                                  <a:off x="9495190" y="1598283"/>
                                  <a:ext cx="1385174" cy="600164"/>
                                </a:xfrm>
                                <a:prstGeom prst="rect">
                                  <a:avLst/>
                                </a:prstGeom>
                                <a:solidFill>
                                  <a:srgbClr val="025368"/>
                                </a:solidFill>
                              </p:spPr>
                              <p:txBody>
                                <a:bodyPr wrap="square" rtlCol="0">
                                  <a:spAutoFit/>
                                </a:bodyPr>
                                <a:lstStyle/>
                                <a:p>
                                  <a:pPr algn="ctr"/>
                                  <a:r>
                                    <a:rPr lang="en-GB" sz="1100" b="1" dirty="0">
                                      <a:solidFill>
                                        <a:schemeClr val="bg1"/>
                                      </a:solidFill>
                                      <a:latin typeface="+mj-lt"/>
                                    </a:rPr>
                                    <a:t>CMM 5</a:t>
                                  </a:r>
                                </a:p>
                                <a:p>
                                  <a:pPr algn="ctr"/>
                                  <a:r>
                                    <a:rPr lang="en-GB" sz="1100" dirty="0">
                                      <a:solidFill>
                                        <a:schemeClr val="bg1"/>
                                      </a:solidFill>
                                      <a:latin typeface="+mj-lt"/>
                                    </a:rPr>
                                    <a:t>Continuously Improving </a:t>
                                  </a:r>
                                </a:p>
                              </p:txBody>
                            </p:sp>
                            <p:sp>
                              <p:nvSpPr>
                                <p:cNvPr id="18" name="TextBox 17">
                                  <a:extLst>
                                    <a:ext uri="{FF2B5EF4-FFF2-40B4-BE49-F238E27FC236}">
                                      <a16:creationId xmlns:a16="http://schemas.microsoft.com/office/drawing/2014/main" id="{FB5FF0FB-71B8-42E2-8122-AB7ED347C194}"/>
                                    </a:ext>
                                  </a:extLst>
                                </p:cNvPr>
                                <p:cNvSpPr txBox="1"/>
                                <p:nvPr/>
                              </p:nvSpPr>
                              <p:spPr>
                                <a:xfrm>
                                  <a:off x="6057892" y="3064869"/>
                                  <a:ext cx="1385174" cy="430887"/>
                                </a:xfrm>
                                <a:prstGeom prst="rect">
                                  <a:avLst/>
                                </a:prstGeom>
                                <a:solidFill>
                                  <a:srgbClr val="025368"/>
                                </a:solidFill>
                              </p:spPr>
                              <p:txBody>
                                <a:bodyPr wrap="square" rtlCol="0">
                                  <a:spAutoFit/>
                                </a:bodyPr>
                                <a:lstStyle/>
                                <a:p>
                                  <a:pPr algn="ctr"/>
                                  <a:r>
                                    <a:rPr lang="en-GB" sz="1100" b="1" dirty="0">
                                      <a:solidFill>
                                        <a:schemeClr val="bg1"/>
                                      </a:solidFill>
                                      <a:latin typeface="+mj-lt"/>
                                    </a:rPr>
                                    <a:t>CMM 3</a:t>
                                  </a:r>
                                </a:p>
                                <a:p>
                                  <a:pPr algn="ctr"/>
                                  <a:r>
                                    <a:rPr lang="en-GB" sz="1100" dirty="0">
                                      <a:solidFill>
                                        <a:schemeClr val="bg1"/>
                                      </a:solidFill>
                                      <a:latin typeface="+mj-lt"/>
                                    </a:rPr>
                                    <a:t>Well-Defined</a:t>
                                  </a:r>
                                </a:p>
                              </p:txBody>
                            </p:sp>
                          </p:grpSp>
                        </p:grpSp>
                      </p:grpSp>
                      <p:sp>
                        <p:nvSpPr>
                          <p:cNvPr id="30" name="TextBox 29">
                            <a:extLst>
                              <a:ext uri="{FF2B5EF4-FFF2-40B4-BE49-F238E27FC236}">
                                <a16:creationId xmlns:a16="http://schemas.microsoft.com/office/drawing/2014/main" id="{9AEA3052-0B11-4182-A1F8-69F35746597B}"/>
                              </a:ext>
                            </a:extLst>
                          </p:cNvPr>
                          <p:cNvSpPr txBox="1"/>
                          <p:nvPr/>
                        </p:nvSpPr>
                        <p:spPr>
                          <a:xfrm>
                            <a:off x="1312752" y="6228784"/>
                            <a:ext cx="9334123" cy="369332"/>
                          </a:xfrm>
                          <a:prstGeom prst="rect">
                            <a:avLst/>
                          </a:prstGeom>
                          <a:noFill/>
                        </p:spPr>
                        <p:txBody>
                          <a:bodyPr wrap="square" rtlCol="0">
                            <a:spAutoFit/>
                          </a:bodyPr>
                          <a:lstStyle/>
                          <a:p>
                            <a:pPr algn="ctr"/>
                            <a:r>
                              <a:rPr lang="en-GB" b="1" dirty="0">
                                <a:latin typeface="+mj-lt"/>
                              </a:rPr>
                              <a:t>MATURITY LEVEL </a:t>
                            </a:r>
                            <a:r>
                              <a:rPr lang="en-GB" dirty="0">
                                <a:latin typeface="+mj-lt"/>
                              </a:rPr>
                              <a:t>(PEOPLE, PROCESS &amp; TECHNOLOGY)</a:t>
                            </a:r>
                          </a:p>
                        </p:txBody>
                      </p:sp>
                    </p:grpSp>
                    <p:sp>
                      <p:nvSpPr>
                        <p:cNvPr id="32" name="TextBox 31">
                          <a:extLst>
                            <a:ext uri="{FF2B5EF4-FFF2-40B4-BE49-F238E27FC236}">
                              <a16:creationId xmlns:a16="http://schemas.microsoft.com/office/drawing/2014/main" id="{ADC0DF33-4389-4ED8-897B-A5AFC9B80ED3}"/>
                            </a:ext>
                          </a:extLst>
                        </p:cNvPr>
                        <p:cNvSpPr txBox="1"/>
                        <p:nvPr/>
                      </p:nvSpPr>
                      <p:spPr>
                        <a:xfrm>
                          <a:off x="114295" y="707472"/>
                          <a:ext cx="461665" cy="5443055"/>
                        </a:xfrm>
                        <a:prstGeom prst="rect">
                          <a:avLst/>
                        </a:prstGeom>
                        <a:noFill/>
                      </p:spPr>
                      <p:txBody>
                        <a:bodyPr vert="vert270" wrap="square" rtlCol="0">
                          <a:spAutoFit/>
                        </a:bodyPr>
                        <a:lstStyle/>
                        <a:p>
                          <a:pPr algn="ctr"/>
                          <a:r>
                            <a:rPr lang="en-GB" b="1" dirty="0">
                              <a:latin typeface="+mj-lt"/>
                            </a:rPr>
                            <a:t>COST &amp; COMPLEXITY</a:t>
                          </a:r>
                          <a:endParaRPr lang="en-GB" dirty="0">
                            <a:latin typeface="+mj-lt"/>
                          </a:endParaRPr>
                        </a:p>
                      </p:txBody>
                    </p:sp>
                  </p:grpSp>
                  <p:sp>
                    <p:nvSpPr>
                      <p:cNvPr id="39" name="TextBox 38">
                        <a:extLst>
                          <a:ext uri="{FF2B5EF4-FFF2-40B4-BE49-F238E27FC236}">
                            <a16:creationId xmlns:a16="http://schemas.microsoft.com/office/drawing/2014/main" id="{CA537518-74EC-4A8E-B563-C4D5D81E2A46}"/>
                          </a:ext>
                        </a:extLst>
                      </p:cNvPr>
                      <p:cNvSpPr txBox="1"/>
                      <p:nvPr/>
                    </p:nvSpPr>
                    <p:spPr>
                      <a:xfrm>
                        <a:off x="961282" y="4415882"/>
                        <a:ext cx="966989" cy="430887"/>
                      </a:xfrm>
                      <a:prstGeom prst="rect">
                        <a:avLst/>
                      </a:prstGeom>
                      <a:noFill/>
                    </p:spPr>
                    <p:txBody>
                      <a:bodyPr wrap="square" rtlCol="0">
                        <a:spAutoFit/>
                      </a:bodyPr>
                      <a:lstStyle/>
                      <a:p>
                        <a:pPr algn="ctr"/>
                        <a:r>
                          <a:rPr lang="en-GB" sz="1050" b="1" dirty="0">
                            <a:solidFill>
                              <a:schemeClr val="bg1">
                                <a:lumMod val="50000"/>
                              </a:schemeClr>
                            </a:solidFill>
                            <a:latin typeface="+mj-lt"/>
                          </a:rPr>
                          <a:t>STAKEHOLDER VALUE</a:t>
                        </a:r>
                      </a:p>
                    </p:txBody>
                  </p:sp>
                  <p:sp>
                    <p:nvSpPr>
                      <p:cNvPr id="40" name="TextBox 39">
                        <a:extLst>
                          <a:ext uri="{FF2B5EF4-FFF2-40B4-BE49-F238E27FC236}">
                            <a16:creationId xmlns:a16="http://schemas.microsoft.com/office/drawing/2014/main" id="{B0C6D74B-BA72-4A52-ADD4-2BE5F2DAC9A0}"/>
                          </a:ext>
                        </a:extLst>
                      </p:cNvPr>
                      <p:cNvSpPr txBox="1"/>
                      <p:nvPr/>
                    </p:nvSpPr>
                    <p:spPr>
                      <a:xfrm>
                        <a:off x="5897106" y="1200115"/>
                        <a:ext cx="1706746" cy="253916"/>
                      </a:xfrm>
                      <a:prstGeom prst="rect">
                        <a:avLst/>
                      </a:prstGeom>
                      <a:noFill/>
                    </p:spPr>
                    <p:txBody>
                      <a:bodyPr wrap="square" rtlCol="0">
                        <a:spAutoFit/>
                      </a:bodyPr>
                      <a:lstStyle/>
                      <a:p>
                        <a:r>
                          <a:rPr lang="en-GB" sz="1050" b="1" dirty="0">
                            <a:solidFill>
                              <a:schemeClr val="bg1">
                                <a:lumMod val="50000"/>
                              </a:schemeClr>
                            </a:solidFill>
                            <a:latin typeface="+mj-lt"/>
                          </a:rPr>
                          <a:t>OPTIMAL PERCEIVED VALUE </a:t>
                        </a:r>
                      </a:p>
                    </p:txBody>
                  </p:sp>
                  <p:sp>
                    <p:nvSpPr>
                      <p:cNvPr id="41" name="TextBox 40">
                        <a:extLst>
                          <a:ext uri="{FF2B5EF4-FFF2-40B4-BE49-F238E27FC236}">
                            <a16:creationId xmlns:a16="http://schemas.microsoft.com/office/drawing/2014/main" id="{BE500B5A-8900-4513-9785-DB2BAB887B30}"/>
                          </a:ext>
                        </a:extLst>
                      </p:cNvPr>
                      <p:cNvSpPr txBox="1"/>
                      <p:nvPr/>
                    </p:nvSpPr>
                    <p:spPr>
                      <a:xfrm>
                        <a:off x="9464553" y="2809557"/>
                        <a:ext cx="1706746" cy="415498"/>
                      </a:xfrm>
                      <a:prstGeom prst="rect">
                        <a:avLst/>
                      </a:prstGeom>
                      <a:noFill/>
                    </p:spPr>
                    <p:txBody>
                      <a:bodyPr wrap="square" rtlCol="0">
                        <a:spAutoFit/>
                      </a:bodyPr>
                      <a:lstStyle/>
                      <a:p>
                        <a:pPr algn="ctr"/>
                        <a:r>
                          <a:rPr lang="en-GB" sz="1050" b="1" dirty="0">
                            <a:solidFill>
                              <a:schemeClr val="bg1">
                                <a:lumMod val="50000"/>
                              </a:schemeClr>
                            </a:solidFill>
                            <a:latin typeface="+mj-lt"/>
                          </a:rPr>
                          <a:t>DIMINISHING PERCEIVED VALUE</a:t>
                        </a:r>
                      </a:p>
                    </p:txBody>
                  </p:sp>
                </p:grpSp>
                <p:grpSp>
                  <p:nvGrpSpPr>
                    <p:cNvPr id="60" name="Group 59">
                      <a:extLst>
                        <a:ext uri="{FF2B5EF4-FFF2-40B4-BE49-F238E27FC236}">
                          <a16:creationId xmlns:a16="http://schemas.microsoft.com/office/drawing/2014/main" id="{F35F6FB6-A8F9-48F9-819D-9A4D826F227E}"/>
                        </a:ext>
                      </a:extLst>
                    </p:cNvPr>
                    <p:cNvGrpSpPr/>
                    <p:nvPr/>
                  </p:nvGrpSpPr>
                  <p:grpSpPr>
                    <a:xfrm>
                      <a:off x="599508" y="2744827"/>
                      <a:ext cx="11007255" cy="2583346"/>
                      <a:chOff x="599508" y="2744827"/>
                      <a:chExt cx="11007255" cy="2583346"/>
                    </a:xfrm>
                  </p:grpSpPr>
                  <p:sp>
                    <p:nvSpPr>
                      <p:cNvPr id="43" name="Freeform: Shape 42">
                        <a:extLst>
                          <a:ext uri="{FF2B5EF4-FFF2-40B4-BE49-F238E27FC236}">
                            <a16:creationId xmlns:a16="http://schemas.microsoft.com/office/drawing/2014/main" id="{EE6992A3-294B-4CBF-A2BA-6E5BAA2E41E6}"/>
                          </a:ext>
                        </a:extLst>
                      </p:cNvPr>
                      <p:cNvSpPr/>
                      <p:nvPr/>
                    </p:nvSpPr>
                    <p:spPr>
                      <a:xfrm>
                        <a:off x="1481748" y="3001089"/>
                        <a:ext cx="9381288" cy="2327084"/>
                      </a:xfrm>
                      <a:custGeom>
                        <a:avLst/>
                        <a:gdLst>
                          <a:gd name="connsiteX0" fmla="*/ 0 w 9641941"/>
                          <a:gd name="connsiteY0" fmla="*/ 3066812 h 3066812"/>
                          <a:gd name="connsiteX1" fmla="*/ 2000816 w 9641941"/>
                          <a:gd name="connsiteY1" fmla="*/ 2107144 h 3066812"/>
                          <a:gd name="connsiteX2" fmla="*/ 4137434 w 9641941"/>
                          <a:gd name="connsiteY2" fmla="*/ 287398 h 3066812"/>
                          <a:gd name="connsiteX3" fmla="*/ 6237838 w 9641941"/>
                          <a:gd name="connsiteY3" fmla="*/ 33901 h 3066812"/>
                          <a:gd name="connsiteX4" fmla="*/ 8111905 w 9641941"/>
                          <a:gd name="connsiteY4" fmla="*/ 595215 h 3066812"/>
                          <a:gd name="connsiteX5" fmla="*/ 9044412 w 9641941"/>
                          <a:gd name="connsiteY5" fmla="*/ 1138423 h 3066812"/>
                          <a:gd name="connsiteX6" fmla="*/ 9641941 w 9641941"/>
                          <a:gd name="connsiteY6" fmla="*/ 1238012 h 3066812"/>
                          <a:gd name="connsiteX0" fmla="*/ 0 w 9641941"/>
                          <a:gd name="connsiteY0" fmla="*/ 3075526 h 3075526"/>
                          <a:gd name="connsiteX1" fmla="*/ 2000816 w 9641941"/>
                          <a:gd name="connsiteY1" fmla="*/ 2115858 h 3075526"/>
                          <a:gd name="connsiteX2" fmla="*/ 4137434 w 9641941"/>
                          <a:gd name="connsiteY2" fmla="*/ 296112 h 3075526"/>
                          <a:gd name="connsiteX3" fmla="*/ 6237838 w 9641941"/>
                          <a:gd name="connsiteY3" fmla="*/ 42615 h 3075526"/>
                          <a:gd name="connsiteX4" fmla="*/ 8048530 w 9641941"/>
                          <a:gd name="connsiteY4" fmla="*/ 721624 h 3075526"/>
                          <a:gd name="connsiteX5" fmla="*/ 9044412 w 9641941"/>
                          <a:gd name="connsiteY5" fmla="*/ 1147137 h 3075526"/>
                          <a:gd name="connsiteX6" fmla="*/ 9641941 w 9641941"/>
                          <a:gd name="connsiteY6" fmla="*/ 1246726 h 3075526"/>
                          <a:gd name="connsiteX0" fmla="*/ 0 w 9641941"/>
                          <a:gd name="connsiteY0" fmla="*/ 3075526 h 3075526"/>
                          <a:gd name="connsiteX1" fmla="*/ 2000816 w 9641941"/>
                          <a:gd name="connsiteY1" fmla="*/ 2115858 h 3075526"/>
                          <a:gd name="connsiteX2" fmla="*/ 4137434 w 9641941"/>
                          <a:gd name="connsiteY2" fmla="*/ 296112 h 3075526"/>
                          <a:gd name="connsiteX3" fmla="*/ 6237838 w 9641941"/>
                          <a:gd name="connsiteY3" fmla="*/ 42615 h 3075526"/>
                          <a:gd name="connsiteX4" fmla="*/ 8048530 w 9641941"/>
                          <a:gd name="connsiteY4" fmla="*/ 721624 h 3075526"/>
                          <a:gd name="connsiteX5" fmla="*/ 8890503 w 9641941"/>
                          <a:gd name="connsiteY5" fmla="*/ 1083763 h 3075526"/>
                          <a:gd name="connsiteX6" fmla="*/ 9641941 w 9641941"/>
                          <a:gd name="connsiteY6" fmla="*/ 1246726 h 3075526"/>
                          <a:gd name="connsiteX0" fmla="*/ 0 w 9650995"/>
                          <a:gd name="connsiteY0" fmla="*/ 3075526 h 3075526"/>
                          <a:gd name="connsiteX1" fmla="*/ 2000816 w 9650995"/>
                          <a:gd name="connsiteY1" fmla="*/ 2115858 h 3075526"/>
                          <a:gd name="connsiteX2" fmla="*/ 4137434 w 9650995"/>
                          <a:gd name="connsiteY2" fmla="*/ 296112 h 3075526"/>
                          <a:gd name="connsiteX3" fmla="*/ 6237838 w 9650995"/>
                          <a:gd name="connsiteY3" fmla="*/ 42615 h 3075526"/>
                          <a:gd name="connsiteX4" fmla="*/ 8048530 w 9650995"/>
                          <a:gd name="connsiteY4" fmla="*/ 721624 h 3075526"/>
                          <a:gd name="connsiteX5" fmla="*/ 8890503 w 9650995"/>
                          <a:gd name="connsiteY5" fmla="*/ 1083763 h 3075526"/>
                          <a:gd name="connsiteX6" fmla="*/ 9650995 w 9650995"/>
                          <a:gd name="connsiteY6" fmla="*/ 1192405 h 3075526"/>
                          <a:gd name="connsiteX0" fmla="*/ 0 w 8718488"/>
                          <a:gd name="connsiteY0" fmla="*/ 2831083 h 2831083"/>
                          <a:gd name="connsiteX1" fmla="*/ 1068309 w 8718488"/>
                          <a:gd name="connsiteY1" fmla="*/ 2115858 h 2831083"/>
                          <a:gd name="connsiteX2" fmla="*/ 3204927 w 8718488"/>
                          <a:gd name="connsiteY2" fmla="*/ 296112 h 2831083"/>
                          <a:gd name="connsiteX3" fmla="*/ 5305331 w 8718488"/>
                          <a:gd name="connsiteY3" fmla="*/ 42615 h 2831083"/>
                          <a:gd name="connsiteX4" fmla="*/ 7116023 w 8718488"/>
                          <a:gd name="connsiteY4" fmla="*/ 721624 h 2831083"/>
                          <a:gd name="connsiteX5" fmla="*/ 7957996 w 8718488"/>
                          <a:gd name="connsiteY5" fmla="*/ 1083763 h 2831083"/>
                          <a:gd name="connsiteX6" fmla="*/ 8718488 w 8718488"/>
                          <a:gd name="connsiteY6" fmla="*/ 1192405 h 2831083"/>
                          <a:gd name="connsiteX0" fmla="*/ 0 w 8577868"/>
                          <a:gd name="connsiteY0" fmla="*/ 2805067 h 2805067"/>
                          <a:gd name="connsiteX1" fmla="*/ 927689 w 8577868"/>
                          <a:gd name="connsiteY1" fmla="*/ 2115858 h 2805067"/>
                          <a:gd name="connsiteX2" fmla="*/ 3064307 w 8577868"/>
                          <a:gd name="connsiteY2" fmla="*/ 296112 h 2805067"/>
                          <a:gd name="connsiteX3" fmla="*/ 5164711 w 8577868"/>
                          <a:gd name="connsiteY3" fmla="*/ 42615 h 2805067"/>
                          <a:gd name="connsiteX4" fmla="*/ 6975403 w 8577868"/>
                          <a:gd name="connsiteY4" fmla="*/ 721624 h 2805067"/>
                          <a:gd name="connsiteX5" fmla="*/ 7817376 w 8577868"/>
                          <a:gd name="connsiteY5" fmla="*/ 1083763 h 2805067"/>
                          <a:gd name="connsiteX6" fmla="*/ 8577868 w 8577868"/>
                          <a:gd name="connsiteY6" fmla="*/ 1192405 h 2805067"/>
                          <a:gd name="connsiteX0" fmla="*/ 0 w 8577868"/>
                          <a:gd name="connsiteY0" fmla="*/ 2805067 h 2805067"/>
                          <a:gd name="connsiteX1" fmla="*/ 927689 w 8577868"/>
                          <a:gd name="connsiteY1" fmla="*/ 2115858 h 2805067"/>
                          <a:gd name="connsiteX2" fmla="*/ 3064307 w 8577868"/>
                          <a:gd name="connsiteY2" fmla="*/ 296112 h 2805067"/>
                          <a:gd name="connsiteX3" fmla="*/ 5164711 w 8577868"/>
                          <a:gd name="connsiteY3" fmla="*/ 42615 h 2805067"/>
                          <a:gd name="connsiteX4" fmla="*/ 6975403 w 8577868"/>
                          <a:gd name="connsiteY4" fmla="*/ 721624 h 2805067"/>
                          <a:gd name="connsiteX5" fmla="*/ 7817376 w 8577868"/>
                          <a:gd name="connsiteY5" fmla="*/ 1083763 h 2805067"/>
                          <a:gd name="connsiteX6" fmla="*/ 8577868 w 8577868"/>
                          <a:gd name="connsiteY6" fmla="*/ 1192405 h 2805067"/>
                          <a:gd name="connsiteX0" fmla="*/ 0 w 8577868"/>
                          <a:gd name="connsiteY0" fmla="*/ 2854929 h 3257406"/>
                          <a:gd name="connsiteX1" fmla="*/ 1604427 w 8577868"/>
                          <a:gd name="connsiteY1" fmla="*/ 3162998 h 3257406"/>
                          <a:gd name="connsiteX2" fmla="*/ 3064307 w 8577868"/>
                          <a:gd name="connsiteY2" fmla="*/ 345974 h 3257406"/>
                          <a:gd name="connsiteX3" fmla="*/ 5164711 w 8577868"/>
                          <a:gd name="connsiteY3" fmla="*/ 92477 h 3257406"/>
                          <a:gd name="connsiteX4" fmla="*/ 6975403 w 8577868"/>
                          <a:gd name="connsiteY4" fmla="*/ 771486 h 3257406"/>
                          <a:gd name="connsiteX5" fmla="*/ 7817376 w 8577868"/>
                          <a:gd name="connsiteY5" fmla="*/ 1133625 h 3257406"/>
                          <a:gd name="connsiteX6" fmla="*/ 8577868 w 8577868"/>
                          <a:gd name="connsiteY6" fmla="*/ 1242267 h 3257406"/>
                          <a:gd name="connsiteX0" fmla="*/ 0 w 8577868"/>
                          <a:gd name="connsiteY0" fmla="*/ 2866160 h 3454639"/>
                          <a:gd name="connsiteX1" fmla="*/ 1604427 w 8577868"/>
                          <a:gd name="connsiteY1" fmla="*/ 3174229 h 3454639"/>
                          <a:gd name="connsiteX2" fmla="*/ 3855298 w 8577868"/>
                          <a:gd name="connsiteY2" fmla="*/ 3227632 h 3454639"/>
                          <a:gd name="connsiteX3" fmla="*/ 5164711 w 8577868"/>
                          <a:gd name="connsiteY3" fmla="*/ 103708 h 3454639"/>
                          <a:gd name="connsiteX4" fmla="*/ 6975403 w 8577868"/>
                          <a:gd name="connsiteY4" fmla="*/ 782717 h 3454639"/>
                          <a:gd name="connsiteX5" fmla="*/ 7817376 w 8577868"/>
                          <a:gd name="connsiteY5" fmla="*/ 1144856 h 3454639"/>
                          <a:gd name="connsiteX6" fmla="*/ 8577868 w 8577868"/>
                          <a:gd name="connsiteY6" fmla="*/ 1253498 h 3454639"/>
                          <a:gd name="connsiteX0" fmla="*/ 0 w 8577868"/>
                          <a:gd name="connsiteY0" fmla="*/ 2243271 h 3476761"/>
                          <a:gd name="connsiteX1" fmla="*/ 1604427 w 8577868"/>
                          <a:gd name="connsiteY1" fmla="*/ 2551340 h 3476761"/>
                          <a:gd name="connsiteX2" fmla="*/ 3855298 w 8577868"/>
                          <a:gd name="connsiteY2" fmla="*/ 2604743 h 3476761"/>
                          <a:gd name="connsiteX3" fmla="*/ 6272100 w 8577868"/>
                          <a:gd name="connsiteY3" fmla="*/ 3383212 h 3476761"/>
                          <a:gd name="connsiteX4" fmla="*/ 6975403 w 8577868"/>
                          <a:gd name="connsiteY4" fmla="*/ 159828 h 3476761"/>
                          <a:gd name="connsiteX5" fmla="*/ 7817376 w 8577868"/>
                          <a:gd name="connsiteY5" fmla="*/ 521967 h 3476761"/>
                          <a:gd name="connsiteX6" fmla="*/ 8577868 w 8577868"/>
                          <a:gd name="connsiteY6" fmla="*/ 630609 h 3476761"/>
                          <a:gd name="connsiteX0" fmla="*/ 0 w 8577868"/>
                          <a:gd name="connsiteY0" fmla="*/ 1725103 h 2930849"/>
                          <a:gd name="connsiteX1" fmla="*/ 1604427 w 8577868"/>
                          <a:gd name="connsiteY1" fmla="*/ 2033172 h 2930849"/>
                          <a:gd name="connsiteX2" fmla="*/ 3855298 w 8577868"/>
                          <a:gd name="connsiteY2" fmla="*/ 2086575 h 2930849"/>
                          <a:gd name="connsiteX3" fmla="*/ 6272100 w 8577868"/>
                          <a:gd name="connsiteY3" fmla="*/ 2865044 h 2930849"/>
                          <a:gd name="connsiteX4" fmla="*/ 7168757 w 8577868"/>
                          <a:gd name="connsiteY4" fmla="*/ 2564120 h 2930849"/>
                          <a:gd name="connsiteX5" fmla="*/ 7817376 w 8577868"/>
                          <a:gd name="connsiteY5" fmla="*/ 3799 h 2930849"/>
                          <a:gd name="connsiteX6" fmla="*/ 8577868 w 8577868"/>
                          <a:gd name="connsiteY6" fmla="*/ 112441 h 2930849"/>
                          <a:gd name="connsiteX0" fmla="*/ 0 w 8577868"/>
                          <a:gd name="connsiteY0" fmla="*/ 1612662 h 2782044"/>
                          <a:gd name="connsiteX1" fmla="*/ 1604427 w 8577868"/>
                          <a:gd name="connsiteY1" fmla="*/ 1920731 h 2782044"/>
                          <a:gd name="connsiteX2" fmla="*/ 3855298 w 8577868"/>
                          <a:gd name="connsiteY2" fmla="*/ 1974134 h 2782044"/>
                          <a:gd name="connsiteX3" fmla="*/ 6272100 w 8577868"/>
                          <a:gd name="connsiteY3" fmla="*/ 2752603 h 2782044"/>
                          <a:gd name="connsiteX4" fmla="*/ 7168757 w 8577868"/>
                          <a:gd name="connsiteY4" fmla="*/ 2451679 h 2782044"/>
                          <a:gd name="connsiteX5" fmla="*/ 7703122 w 8577868"/>
                          <a:gd name="connsiteY5" fmla="*/ 2779130 h 2782044"/>
                          <a:gd name="connsiteX6" fmla="*/ 8577868 w 8577868"/>
                          <a:gd name="connsiteY6" fmla="*/ 0 h 2782044"/>
                          <a:gd name="connsiteX0" fmla="*/ 0 w 9307339"/>
                          <a:gd name="connsiteY0" fmla="*/ 131407 h 2230369"/>
                          <a:gd name="connsiteX1" fmla="*/ 1604427 w 9307339"/>
                          <a:gd name="connsiteY1" fmla="*/ 439476 h 2230369"/>
                          <a:gd name="connsiteX2" fmla="*/ 3855298 w 9307339"/>
                          <a:gd name="connsiteY2" fmla="*/ 492879 h 2230369"/>
                          <a:gd name="connsiteX3" fmla="*/ 6272100 w 9307339"/>
                          <a:gd name="connsiteY3" fmla="*/ 1271348 h 2230369"/>
                          <a:gd name="connsiteX4" fmla="*/ 7168757 w 9307339"/>
                          <a:gd name="connsiteY4" fmla="*/ 970424 h 2230369"/>
                          <a:gd name="connsiteX5" fmla="*/ 7703122 w 9307339"/>
                          <a:gd name="connsiteY5" fmla="*/ 1297875 h 2230369"/>
                          <a:gd name="connsiteX6" fmla="*/ 9307339 w 9307339"/>
                          <a:gd name="connsiteY6" fmla="*/ 2230357 h 2230369"/>
                          <a:gd name="connsiteX0" fmla="*/ 0 w 9307339"/>
                          <a:gd name="connsiteY0" fmla="*/ 131407 h 2230375"/>
                          <a:gd name="connsiteX1" fmla="*/ 1604427 w 9307339"/>
                          <a:gd name="connsiteY1" fmla="*/ 439476 h 2230375"/>
                          <a:gd name="connsiteX2" fmla="*/ 3855298 w 9307339"/>
                          <a:gd name="connsiteY2" fmla="*/ 492879 h 2230375"/>
                          <a:gd name="connsiteX3" fmla="*/ 6272100 w 9307339"/>
                          <a:gd name="connsiteY3" fmla="*/ 1271348 h 2230375"/>
                          <a:gd name="connsiteX4" fmla="*/ 7168757 w 9307339"/>
                          <a:gd name="connsiteY4" fmla="*/ 970424 h 2230375"/>
                          <a:gd name="connsiteX5" fmla="*/ 8371071 w 9307339"/>
                          <a:gd name="connsiteY5" fmla="*/ 1566706 h 2230375"/>
                          <a:gd name="connsiteX6" fmla="*/ 9307339 w 9307339"/>
                          <a:gd name="connsiteY6" fmla="*/ 2230357 h 2230375"/>
                          <a:gd name="connsiteX0" fmla="*/ 0 w 9307339"/>
                          <a:gd name="connsiteY0" fmla="*/ 131407 h 2230378"/>
                          <a:gd name="connsiteX1" fmla="*/ 1604427 w 9307339"/>
                          <a:gd name="connsiteY1" fmla="*/ 439476 h 2230378"/>
                          <a:gd name="connsiteX2" fmla="*/ 3855298 w 9307339"/>
                          <a:gd name="connsiteY2" fmla="*/ 492879 h 2230378"/>
                          <a:gd name="connsiteX3" fmla="*/ 6272100 w 9307339"/>
                          <a:gd name="connsiteY3" fmla="*/ 1271348 h 2230378"/>
                          <a:gd name="connsiteX4" fmla="*/ 7168757 w 9307339"/>
                          <a:gd name="connsiteY4" fmla="*/ 970424 h 2230378"/>
                          <a:gd name="connsiteX5" fmla="*/ 8371071 w 9307339"/>
                          <a:gd name="connsiteY5" fmla="*/ 1566706 h 2230378"/>
                          <a:gd name="connsiteX6" fmla="*/ 9307339 w 9307339"/>
                          <a:gd name="connsiteY6" fmla="*/ 2230357 h 2230378"/>
                          <a:gd name="connsiteX0" fmla="*/ 0 w 9307339"/>
                          <a:gd name="connsiteY0" fmla="*/ 131407 h 2230408"/>
                          <a:gd name="connsiteX1" fmla="*/ 1604427 w 9307339"/>
                          <a:gd name="connsiteY1" fmla="*/ 439476 h 2230408"/>
                          <a:gd name="connsiteX2" fmla="*/ 3855298 w 9307339"/>
                          <a:gd name="connsiteY2" fmla="*/ 492879 h 2230408"/>
                          <a:gd name="connsiteX3" fmla="*/ 6272100 w 9307339"/>
                          <a:gd name="connsiteY3" fmla="*/ 1271348 h 2230408"/>
                          <a:gd name="connsiteX4" fmla="*/ 7168757 w 9307339"/>
                          <a:gd name="connsiteY4" fmla="*/ 970424 h 2230408"/>
                          <a:gd name="connsiteX5" fmla="*/ 8371071 w 9307339"/>
                          <a:gd name="connsiteY5" fmla="*/ 1566706 h 2230408"/>
                          <a:gd name="connsiteX6" fmla="*/ 9307339 w 9307339"/>
                          <a:gd name="connsiteY6" fmla="*/ 2230357 h 2230408"/>
                          <a:gd name="connsiteX0" fmla="*/ 0 w 9245817"/>
                          <a:gd name="connsiteY0" fmla="*/ 131407 h 2360468"/>
                          <a:gd name="connsiteX1" fmla="*/ 1604427 w 9245817"/>
                          <a:gd name="connsiteY1" fmla="*/ 439476 h 2360468"/>
                          <a:gd name="connsiteX2" fmla="*/ 3855298 w 9245817"/>
                          <a:gd name="connsiteY2" fmla="*/ 492879 h 2360468"/>
                          <a:gd name="connsiteX3" fmla="*/ 6272100 w 9245817"/>
                          <a:gd name="connsiteY3" fmla="*/ 1271348 h 2360468"/>
                          <a:gd name="connsiteX4" fmla="*/ 7168757 w 9245817"/>
                          <a:gd name="connsiteY4" fmla="*/ 970424 h 2360468"/>
                          <a:gd name="connsiteX5" fmla="*/ 8371071 w 9245817"/>
                          <a:gd name="connsiteY5" fmla="*/ 1566706 h 2360468"/>
                          <a:gd name="connsiteX6" fmla="*/ 9245817 w 9245817"/>
                          <a:gd name="connsiteY6" fmla="*/ 2360437 h 2360468"/>
                          <a:gd name="connsiteX0" fmla="*/ 0 w 9245817"/>
                          <a:gd name="connsiteY0" fmla="*/ 131407 h 2360437"/>
                          <a:gd name="connsiteX1" fmla="*/ 1604427 w 9245817"/>
                          <a:gd name="connsiteY1" fmla="*/ 439476 h 2360437"/>
                          <a:gd name="connsiteX2" fmla="*/ 3855298 w 9245817"/>
                          <a:gd name="connsiteY2" fmla="*/ 492879 h 2360437"/>
                          <a:gd name="connsiteX3" fmla="*/ 6272100 w 9245817"/>
                          <a:gd name="connsiteY3" fmla="*/ 1271348 h 2360437"/>
                          <a:gd name="connsiteX4" fmla="*/ 7168757 w 9245817"/>
                          <a:gd name="connsiteY4" fmla="*/ 970424 h 2360437"/>
                          <a:gd name="connsiteX5" fmla="*/ 8371071 w 9245817"/>
                          <a:gd name="connsiteY5" fmla="*/ 1566706 h 2360437"/>
                          <a:gd name="connsiteX6" fmla="*/ 9245817 w 9245817"/>
                          <a:gd name="connsiteY6" fmla="*/ 2360437 h 2360437"/>
                          <a:gd name="connsiteX0" fmla="*/ 0 w 9245817"/>
                          <a:gd name="connsiteY0" fmla="*/ 131407 h 2360437"/>
                          <a:gd name="connsiteX1" fmla="*/ 1604427 w 9245817"/>
                          <a:gd name="connsiteY1" fmla="*/ 439476 h 2360437"/>
                          <a:gd name="connsiteX2" fmla="*/ 3855298 w 9245817"/>
                          <a:gd name="connsiteY2" fmla="*/ 492879 h 2360437"/>
                          <a:gd name="connsiteX3" fmla="*/ 6272100 w 9245817"/>
                          <a:gd name="connsiteY3" fmla="*/ 1271348 h 2360437"/>
                          <a:gd name="connsiteX4" fmla="*/ 7168757 w 9245817"/>
                          <a:gd name="connsiteY4" fmla="*/ 970424 h 2360437"/>
                          <a:gd name="connsiteX5" fmla="*/ 8854455 w 9245817"/>
                          <a:gd name="connsiteY5" fmla="*/ 1991633 h 2360437"/>
                          <a:gd name="connsiteX6" fmla="*/ 9245817 w 9245817"/>
                          <a:gd name="connsiteY6" fmla="*/ 2360437 h 2360437"/>
                          <a:gd name="connsiteX0" fmla="*/ 0 w 9245817"/>
                          <a:gd name="connsiteY0" fmla="*/ 131407 h 2360437"/>
                          <a:gd name="connsiteX1" fmla="*/ 1604427 w 9245817"/>
                          <a:gd name="connsiteY1" fmla="*/ 439476 h 2360437"/>
                          <a:gd name="connsiteX2" fmla="*/ 3855298 w 9245817"/>
                          <a:gd name="connsiteY2" fmla="*/ 492879 h 2360437"/>
                          <a:gd name="connsiteX3" fmla="*/ 6272100 w 9245817"/>
                          <a:gd name="connsiteY3" fmla="*/ 1271348 h 2360437"/>
                          <a:gd name="connsiteX4" fmla="*/ 7168757 w 9245817"/>
                          <a:gd name="connsiteY4" fmla="*/ 970424 h 2360437"/>
                          <a:gd name="connsiteX5" fmla="*/ 8880821 w 9245817"/>
                          <a:gd name="connsiteY5" fmla="*/ 1939601 h 2360437"/>
                          <a:gd name="connsiteX6" fmla="*/ 9245817 w 9245817"/>
                          <a:gd name="connsiteY6" fmla="*/ 2360437 h 2360437"/>
                          <a:gd name="connsiteX0" fmla="*/ 0 w 9245817"/>
                          <a:gd name="connsiteY0" fmla="*/ 131407 h 2360437"/>
                          <a:gd name="connsiteX1" fmla="*/ 1604427 w 9245817"/>
                          <a:gd name="connsiteY1" fmla="*/ 439476 h 2360437"/>
                          <a:gd name="connsiteX2" fmla="*/ 3855298 w 9245817"/>
                          <a:gd name="connsiteY2" fmla="*/ 492879 h 2360437"/>
                          <a:gd name="connsiteX3" fmla="*/ 6272100 w 9245817"/>
                          <a:gd name="connsiteY3" fmla="*/ 1271348 h 2360437"/>
                          <a:gd name="connsiteX4" fmla="*/ 7880650 w 9245817"/>
                          <a:gd name="connsiteY4" fmla="*/ 1681527 h 2360437"/>
                          <a:gd name="connsiteX5" fmla="*/ 8880821 w 9245817"/>
                          <a:gd name="connsiteY5" fmla="*/ 1939601 h 2360437"/>
                          <a:gd name="connsiteX6" fmla="*/ 9245817 w 9245817"/>
                          <a:gd name="connsiteY6" fmla="*/ 2360437 h 2360437"/>
                          <a:gd name="connsiteX0" fmla="*/ 0 w 9245817"/>
                          <a:gd name="connsiteY0" fmla="*/ 131407 h 2360437"/>
                          <a:gd name="connsiteX1" fmla="*/ 1604427 w 9245817"/>
                          <a:gd name="connsiteY1" fmla="*/ 439476 h 2360437"/>
                          <a:gd name="connsiteX2" fmla="*/ 3855298 w 9245817"/>
                          <a:gd name="connsiteY2" fmla="*/ 492879 h 2360437"/>
                          <a:gd name="connsiteX3" fmla="*/ 6272100 w 9245817"/>
                          <a:gd name="connsiteY3" fmla="*/ 1271348 h 2360437"/>
                          <a:gd name="connsiteX4" fmla="*/ 7880650 w 9245817"/>
                          <a:gd name="connsiteY4" fmla="*/ 1681527 h 2360437"/>
                          <a:gd name="connsiteX5" fmla="*/ 8880821 w 9245817"/>
                          <a:gd name="connsiteY5" fmla="*/ 1939601 h 2360437"/>
                          <a:gd name="connsiteX6" fmla="*/ 9245817 w 9245817"/>
                          <a:gd name="connsiteY6" fmla="*/ 2360437 h 2360437"/>
                          <a:gd name="connsiteX0" fmla="*/ 0 w 9245817"/>
                          <a:gd name="connsiteY0" fmla="*/ 131407 h 2360437"/>
                          <a:gd name="connsiteX1" fmla="*/ 1604427 w 9245817"/>
                          <a:gd name="connsiteY1" fmla="*/ 439476 h 2360437"/>
                          <a:gd name="connsiteX2" fmla="*/ 3855298 w 9245817"/>
                          <a:gd name="connsiteY2" fmla="*/ 492879 h 2360437"/>
                          <a:gd name="connsiteX3" fmla="*/ 6535764 w 9245817"/>
                          <a:gd name="connsiteY3" fmla="*/ 1609557 h 2360437"/>
                          <a:gd name="connsiteX4" fmla="*/ 7880650 w 9245817"/>
                          <a:gd name="connsiteY4" fmla="*/ 1681527 h 2360437"/>
                          <a:gd name="connsiteX5" fmla="*/ 8880821 w 9245817"/>
                          <a:gd name="connsiteY5" fmla="*/ 1939601 h 2360437"/>
                          <a:gd name="connsiteX6" fmla="*/ 9245817 w 9245817"/>
                          <a:gd name="connsiteY6" fmla="*/ 2360437 h 2360437"/>
                          <a:gd name="connsiteX0" fmla="*/ 0 w 9245817"/>
                          <a:gd name="connsiteY0" fmla="*/ 131407 h 2360437"/>
                          <a:gd name="connsiteX1" fmla="*/ 1604427 w 9245817"/>
                          <a:gd name="connsiteY1" fmla="*/ 439476 h 2360437"/>
                          <a:gd name="connsiteX2" fmla="*/ 3855298 w 9245817"/>
                          <a:gd name="connsiteY2" fmla="*/ 492879 h 2360437"/>
                          <a:gd name="connsiteX3" fmla="*/ 6535764 w 9245817"/>
                          <a:gd name="connsiteY3" fmla="*/ 1609557 h 2360437"/>
                          <a:gd name="connsiteX4" fmla="*/ 7880650 w 9245817"/>
                          <a:gd name="connsiteY4" fmla="*/ 1681527 h 2360437"/>
                          <a:gd name="connsiteX5" fmla="*/ 8880821 w 9245817"/>
                          <a:gd name="connsiteY5" fmla="*/ 1939601 h 2360437"/>
                          <a:gd name="connsiteX6" fmla="*/ 9245817 w 9245817"/>
                          <a:gd name="connsiteY6" fmla="*/ 2360437 h 2360437"/>
                          <a:gd name="connsiteX0" fmla="*/ 0 w 9245817"/>
                          <a:gd name="connsiteY0" fmla="*/ 145272 h 2374302"/>
                          <a:gd name="connsiteX1" fmla="*/ 1604427 w 9245817"/>
                          <a:gd name="connsiteY1" fmla="*/ 453341 h 2374302"/>
                          <a:gd name="connsiteX2" fmla="*/ 3837722 w 9245817"/>
                          <a:gd name="connsiteY2" fmla="*/ 1113782 h 2374302"/>
                          <a:gd name="connsiteX3" fmla="*/ 6535764 w 9245817"/>
                          <a:gd name="connsiteY3" fmla="*/ 1623422 h 2374302"/>
                          <a:gd name="connsiteX4" fmla="*/ 7880650 w 9245817"/>
                          <a:gd name="connsiteY4" fmla="*/ 1695392 h 2374302"/>
                          <a:gd name="connsiteX5" fmla="*/ 8880821 w 9245817"/>
                          <a:gd name="connsiteY5" fmla="*/ 1953466 h 2374302"/>
                          <a:gd name="connsiteX6" fmla="*/ 9245817 w 9245817"/>
                          <a:gd name="connsiteY6" fmla="*/ 2374302 h 2374302"/>
                          <a:gd name="connsiteX0" fmla="*/ 0 w 9245817"/>
                          <a:gd name="connsiteY0" fmla="*/ 145272 h 2374302"/>
                          <a:gd name="connsiteX1" fmla="*/ 1604427 w 9245817"/>
                          <a:gd name="connsiteY1" fmla="*/ 453341 h 2374302"/>
                          <a:gd name="connsiteX2" fmla="*/ 3837722 w 9245817"/>
                          <a:gd name="connsiteY2" fmla="*/ 1113782 h 2374302"/>
                          <a:gd name="connsiteX3" fmla="*/ 6535764 w 9245817"/>
                          <a:gd name="connsiteY3" fmla="*/ 1623422 h 2374302"/>
                          <a:gd name="connsiteX4" fmla="*/ 7880650 w 9245817"/>
                          <a:gd name="connsiteY4" fmla="*/ 1695392 h 2374302"/>
                          <a:gd name="connsiteX5" fmla="*/ 8880821 w 9245817"/>
                          <a:gd name="connsiteY5" fmla="*/ 1953466 h 2374302"/>
                          <a:gd name="connsiteX6" fmla="*/ 9245817 w 9245817"/>
                          <a:gd name="connsiteY6" fmla="*/ 2374302 h 2374302"/>
                          <a:gd name="connsiteX0" fmla="*/ 0 w 9245817"/>
                          <a:gd name="connsiteY0" fmla="*/ 145272 h 2374302"/>
                          <a:gd name="connsiteX1" fmla="*/ 1604427 w 9245817"/>
                          <a:gd name="connsiteY1" fmla="*/ 453341 h 2374302"/>
                          <a:gd name="connsiteX2" fmla="*/ 3837722 w 9245817"/>
                          <a:gd name="connsiteY2" fmla="*/ 1113782 h 2374302"/>
                          <a:gd name="connsiteX3" fmla="*/ 6535764 w 9245817"/>
                          <a:gd name="connsiteY3" fmla="*/ 1623422 h 2374302"/>
                          <a:gd name="connsiteX4" fmla="*/ 7880650 w 9245817"/>
                          <a:gd name="connsiteY4" fmla="*/ 1695392 h 2374302"/>
                          <a:gd name="connsiteX5" fmla="*/ 8880821 w 9245817"/>
                          <a:gd name="connsiteY5" fmla="*/ 1953466 h 2374302"/>
                          <a:gd name="connsiteX6" fmla="*/ 9245817 w 9245817"/>
                          <a:gd name="connsiteY6" fmla="*/ 2374302 h 2374302"/>
                          <a:gd name="connsiteX0" fmla="*/ 0 w 9245817"/>
                          <a:gd name="connsiteY0" fmla="*/ 145272 h 2374302"/>
                          <a:gd name="connsiteX1" fmla="*/ 1604427 w 9245817"/>
                          <a:gd name="connsiteY1" fmla="*/ 453341 h 2374302"/>
                          <a:gd name="connsiteX2" fmla="*/ 3837722 w 9245817"/>
                          <a:gd name="connsiteY2" fmla="*/ 1113782 h 2374302"/>
                          <a:gd name="connsiteX3" fmla="*/ 6535764 w 9245817"/>
                          <a:gd name="connsiteY3" fmla="*/ 1623422 h 2374302"/>
                          <a:gd name="connsiteX4" fmla="*/ 7854284 w 9245817"/>
                          <a:gd name="connsiteY4" fmla="*/ 1860160 h 2374302"/>
                          <a:gd name="connsiteX5" fmla="*/ 8880821 w 9245817"/>
                          <a:gd name="connsiteY5" fmla="*/ 1953466 h 2374302"/>
                          <a:gd name="connsiteX6" fmla="*/ 9245817 w 9245817"/>
                          <a:gd name="connsiteY6" fmla="*/ 2374302 h 2374302"/>
                          <a:gd name="connsiteX0" fmla="*/ 0 w 9245817"/>
                          <a:gd name="connsiteY0" fmla="*/ 145272 h 2376245"/>
                          <a:gd name="connsiteX1" fmla="*/ 1604427 w 9245817"/>
                          <a:gd name="connsiteY1" fmla="*/ 453341 h 2376245"/>
                          <a:gd name="connsiteX2" fmla="*/ 3837722 w 9245817"/>
                          <a:gd name="connsiteY2" fmla="*/ 1113782 h 2376245"/>
                          <a:gd name="connsiteX3" fmla="*/ 6535764 w 9245817"/>
                          <a:gd name="connsiteY3" fmla="*/ 1623422 h 2376245"/>
                          <a:gd name="connsiteX4" fmla="*/ 7854284 w 9245817"/>
                          <a:gd name="connsiteY4" fmla="*/ 1860160 h 2376245"/>
                          <a:gd name="connsiteX5" fmla="*/ 8775355 w 9245817"/>
                          <a:gd name="connsiteY5" fmla="*/ 2144251 h 2376245"/>
                          <a:gd name="connsiteX6" fmla="*/ 9245817 w 9245817"/>
                          <a:gd name="connsiteY6" fmla="*/ 2374302 h 2376245"/>
                          <a:gd name="connsiteX0" fmla="*/ 0 w 9245817"/>
                          <a:gd name="connsiteY0" fmla="*/ 145272 h 2374302"/>
                          <a:gd name="connsiteX1" fmla="*/ 1604427 w 9245817"/>
                          <a:gd name="connsiteY1" fmla="*/ 453341 h 2374302"/>
                          <a:gd name="connsiteX2" fmla="*/ 3837722 w 9245817"/>
                          <a:gd name="connsiteY2" fmla="*/ 1113782 h 2374302"/>
                          <a:gd name="connsiteX3" fmla="*/ 6535764 w 9245817"/>
                          <a:gd name="connsiteY3" fmla="*/ 1623422 h 2374302"/>
                          <a:gd name="connsiteX4" fmla="*/ 7854284 w 9245817"/>
                          <a:gd name="connsiteY4" fmla="*/ 1860160 h 2374302"/>
                          <a:gd name="connsiteX5" fmla="*/ 8775355 w 9245817"/>
                          <a:gd name="connsiteY5" fmla="*/ 2144251 h 2374302"/>
                          <a:gd name="connsiteX6" fmla="*/ 9245817 w 9245817"/>
                          <a:gd name="connsiteY6" fmla="*/ 2374302 h 2374302"/>
                          <a:gd name="connsiteX0" fmla="*/ 0 w 9266953"/>
                          <a:gd name="connsiteY0" fmla="*/ 145272 h 2401862"/>
                          <a:gd name="connsiteX1" fmla="*/ 1604427 w 9266953"/>
                          <a:gd name="connsiteY1" fmla="*/ 453341 h 2401862"/>
                          <a:gd name="connsiteX2" fmla="*/ 3837722 w 9266953"/>
                          <a:gd name="connsiteY2" fmla="*/ 1113782 h 2401862"/>
                          <a:gd name="connsiteX3" fmla="*/ 6535764 w 9266953"/>
                          <a:gd name="connsiteY3" fmla="*/ 1623422 h 2401862"/>
                          <a:gd name="connsiteX4" fmla="*/ 7854284 w 9266953"/>
                          <a:gd name="connsiteY4" fmla="*/ 1860160 h 2401862"/>
                          <a:gd name="connsiteX5" fmla="*/ 8775355 w 9266953"/>
                          <a:gd name="connsiteY5" fmla="*/ 2144251 h 2401862"/>
                          <a:gd name="connsiteX6" fmla="*/ 9245817 w 9266953"/>
                          <a:gd name="connsiteY6" fmla="*/ 2374302 h 2401862"/>
                          <a:gd name="connsiteX0" fmla="*/ 0 w 9266953"/>
                          <a:gd name="connsiteY0" fmla="*/ 0 h 2256590"/>
                          <a:gd name="connsiteX1" fmla="*/ 1604427 w 9266953"/>
                          <a:gd name="connsiteY1" fmla="*/ 308069 h 2256590"/>
                          <a:gd name="connsiteX2" fmla="*/ 3837722 w 9266953"/>
                          <a:gd name="connsiteY2" fmla="*/ 968510 h 2256590"/>
                          <a:gd name="connsiteX3" fmla="*/ 6535764 w 9266953"/>
                          <a:gd name="connsiteY3" fmla="*/ 1478150 h 2256590"/>
                          <a:gd name="connsiteX4" fmla="*/ 7854284 w 9266953"/>
                          <a:gd name="connsiteY4" fmla="*/ 1714888 h 2256590"/>
                          <a:gd name="connsiteX5" fmla="*/ 8775355 w 9266953"/>
                          <a:gd name="connsiteY5" fmla="*/ 1998979 h 2256590"/>
                          <a:gd name="connsiteX6" fmla="*/ 9245817 w 9266953"/>
                          <a:gd name="connsiteY6" fmla="*/ 2229030 h 2256590"/>
                          <a:gd name="connsiteX0" fmla="*/ 0 w 9266953"/>
                          <a:gd name="connsiteY0" fmla="*/ 0 h 2256590"/>
                          <a:gd name="connsiteX1" fmla="*/ 1604427 w 9266953"/>
                          <a:gd name="connsiteY1" fmla="*/ 308069 h 2256590"/>
                          <a:gd name="connsiteX2" fmla="*/ 3837722 w 9266953"/>
                          <a:gd name="connsiteY2" fmla="*/ 968510 h 2256590"/>
                          <a:gd name="connsiteX3" fmla="*/ 6535764 w 9266953"/>
                          <a:gd name="connsiteY3" fmla="*/ 1478150 h 2256590"/>
                          <a:gd name="connsiteX4" fmla="*/ 7854284 w 9266953"/>
                          <a:gd name="connsiteY4" fmla="*/ 1714888 h 2256590"/>
                          <a:gd name="connsiteX5" fmla="*/ 8775355 w 9266953"/>
                          <a:gd name="connsiteY5" fmla="*/ 1998979 h 2256590"/>
                          <a:gd name="connsiteX6" fmla="*/ 9245817 w 9266953"/>
                          <a:gd name="connsiteY6" fmla="*/ 2229030 h 2256590"/>
                          <a:gd name="connsiteX0" fmla="*/ 0 w 9266953"/>
                          <a:gd name="connsiteY0" fmla="*/ 0 h 2256590"/>
                          <a:gd name="connsiteX1" fmla="*/ 1604427 w 9266953"/>
                          <a:gd name="connsiteY1" fmla="*/ 308069 h 2256590"/>
                          <a:gd name="connsiteX2" fmla="*/ 3837722 w 9266953"/>
                          <a:gd name="connsiteY2" fmla="*/ 968510 h 2256590"/>
                          <a:gd name="connsiteX3" fmla="*/ 6535764 w 9266953"/>
                          <a:gd name="connsiteY3" fmla="*/ 1478150 h 2256590"/>
                          <a:gd name="connsiteX4" fmla="*/ 7854284 w 9266953"/>
                          <a:gd name="connsiteY4" fmla="*/ 1714888 h 2256590"/>
                          <a:gd name="connsiteX5" fmla="*/ 8775355 w 9266953"/>
                          <a:gd name="connsiteY5" fmla="*/ 1998979 h 2256590"/>
                          <a:gd name="connsiteX6" fmla="*/ 9245817 w 9266953"/>
                          <a:gd name="connsiteY6" fmla="*/ 2229030 h 2256590"/>
                          <a:gd name="connsiteX0" fmla="*/ 0 w 9289842"/>
                          <a:gd name="connsiteY0" fmla="*/ 0 h 2256590"/>
                          <a:gd name="connsiteX1" fmla="*/ 1604427 w 9289842"/>
                          <a:gd name="connsiteY1" fmla="*/ 308069 h 2256590"/>
                          <a:gd name="connsiteX2" fmla="*/ 3837722 w 9289842"/>
                          <a:gd name="connsiteY2" fmla="*/ 968510 h 2256590"/>
                          <a:gd name="connsiteX3" fmla="*/ 6535764 w 9289842"/>
                          <a:gd name="connsiteY3" fmla="*/ 1478150 h 2256590"/>
                          <a:gd name="connsiteX4" fmla="*/ 7854284 w 9289842"/>
                          <a:gd name="connsiteY4" fmla="*/ 1714888 h 2256590"/>
                          <a:gd name="connsiteX5" fmla="*/ 8775355 w 9289842"/>
                          <a:gd name="connsiteY5" fmla="*/ 1998979 h 2256590"/>
                          <a:gd name="connsiteX6" fmla="*/ 9272184 w 9289842"/>
                          <a:gd name="connsiteY6" fmla="*/ 2229030 h 2256590"/>
                          <a:gd name="connsiteX0" fmla="*/ 0 w 9272184"/>
                          <a:gd name="connsiteY0" fmla="*/ 0 h 2229030"/>
                          <a:gd name="connsiteX1" fmla="*/ 1604427 w 9272184"/>
                          <a:gd name="connsiteY1" fmla="*/ 308069 h 2229030"/>
                          <a:gd name="connsiteX2" fmla="*/ 3837722 w 9272184"/>
                          <a:gd name="connsiteY2" fmla="*/ 968510 h 2229030"/>
                          <a:gd name="connsiteX3" fmla="*/ 6535764 w 9272184"/>
                          <a:gd name="connsiteY3" fmla="*/ 1478150 h 2229030"/>
                          <a:gd name="connsiteX4" fmla="*/ 7854284 w 9272184"/>
                          <a:gd name="connsiteY4" fmla="*/ 1714888 h 2229030"/>
                          <a:gd name="connsiteX5" fmla="*/ 8775355 w 9272184"/>
                          <a:gd name="connsiteY5" fmla="*/ 1998979 h 2229030"/>
                          <a:gd name="connsiteX6" fmla="*/ 9272184 w 9272184"/>
                          <a:gd name="connsiteY6" fmla="*/ 2229030 h 2229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72184" h="2229030">
                            <a:moveTo>
                              <a:pt x="0" y="0"/>
                            </a:moveTo>
                            <a:cubicBezTo>
                              <a:pt x="611678" y="72649"/>
                              <a:pt x="964807" y="146651"/>
                              <a:pt x="1604427" y="308069"/>
                            </a:cubicBezTo>
                            <a:cubicBezTo>
                              <a:pt x="2244047" y="469487"/>
                              <a:pt x="2936734" y="860216"/>
                              <a:pt x="3837722" y="968510"/>
                            </a:cubicBezTo>
                            <a:cubicBezTo>
                              <a:pt x="4738710" y="1076804"/>
                              <a:pt x="5866337" y="1353754"/>
                              <a:pt x="6535764" y="1478150"/>
                            </a:cubicBezTo>
                            <a:cubicBezTo>
                              <a:pt x="7205191" y="1602546"/>
                              <a:pt x="7481019" y="1628083"/>
                              <a:pt x="7854284" y="1714888"/>
                            </a:cubicBezTo>
                            <a:cubicBezTo>
                              <a:pt x="8227549" y="1801693"/>
                              <a:pt x="8520349" y="1891846"/>
                              <a:pt x="8775355" y="1998979"/>
                            </a:cubicBezTo>
                            <a:cubicBezTo>
                              <a:pt x="9302814" y="2314240"/>
                              <a:pt x="8960301" y="2128738"/>
                              <a:pt x="9272184" y="2229030"/>
                            </a:cubicBezTo>
                          </a:path>
                        </a:pathLst>
                      </a:custGeom>
                      <a:noFill/>
                      <a:ln w="28575">
                        <a:solidFill>
                          <a:srgbClr val="025368"/>
                        </a:solidFill>
                        <a:prstDash val="dash"/>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 name="TextBox 43">
                        <a:extLst>
                          <a:ext uri="{FF2B5EF4-FFF2-40B4-BE49-F238E27FC236}">
                            <a16:creationId xmlns:a16="http://schemas.microsoft.com/office/drawing/2014/main" id="{FAF2B87B-4D13-4E39-AA19-11F44D64BE47}"/>
                          </a:ext>
                        </a:extLst>
                      </p:cNvPr>
                      <p:cNvSpPr txBox="1"/>
                      <p:nvPr/>
                    </p:nvSpPr>
                    <p:spPr>
                      <a:xfrm>
                        <a:off x="2385566" y="2744827"/>
                        <a:ext cx="966989" cy="415498"/>
                      </a:xfrm>
                      <a:prstGeom prst="rect">
                        <a:avLst/>
                      </a:prstGeom>
                      <a:noFill/>
                    </p:spPr>
                    <p:txBody>
                      <a:bodyPr wrap="square" rtlCol="0">
                        <a:spAutoFit/>
                      </a:bodyPr>
                      <a:lstStyle/>
                      <a:p>
                        <a:pPr algn="ctr"/>
                        <a:r>
                          <a:rPr lang="en-GB" sz="1050" b="1" dirty="0">
                            <a:solidFill>
                              <a:srgbClr val="025368"/>
                            </a:solidFill>
                            <a:latin typeface="+mj-lt"/>
                          </a:rPr>
                          <a:t>LITTLE OR NO OVERSIGHT</a:t>
                        </a:r>
                      </a:p>
                    </p:txBody>
                  </p:sp>
                  <p:sp>
                    <p:nvSpPr>
                      <p:cNvPr id="45" name="TextBox 44">
                        <a:extLst>
                          <a:ext uri="{FF2B5EF4-FFF2-40B4-BE49-F238E27FC236}">
                            <a16:creationId xmlns:a16="http://schemas.microsoft.com/office/drawing/2014/main" id="{36973F7C-9D22-481C-932B-264A2FE61BFA}"/>
                          </a:ext>
                        </a:extLst>
                      </p:cNvPr>
                      <p:cNvSpPr txBox="1"/>
                      <p:nvPr/>
                    </p:nvSpPr>
                    <p:spPr>
                      <a:xfrm>
                        <a:off x="599508" y="2809557"/>
                        <a:ext cx="966989" cy="415498"/>
                      </a:xfrm>
                      <a:prstGeom prst="rect">
                        <a:avLst/>
                      </a:prstGeom>
                      <a:noFill/>
                    </p:spPr>
                    <p:txBody>
                      <a:bodyPr wrap="square" rtlCol="0">
                        <a:spAutoFit/>
                      </a:bodyPr>
                      <a:lstStyle/>
                      <a:p>
                        <a:pPr algn="ctr"/>
                        <a:r>
                          <a:rPr lang="en-GB" sz="1050" b="1" dirty="0">
                            <a:solidFill>
                              <a:srgbClr val="025368"/>
                            </a:solidFill>
                            <a:latin typeface="+mj-lt"/>
                          </a:rPr>
                          <a:t>PROCESS REVIEW LAG</a:t>
                        </a:r>
                      </a:p>
                    </p:txBody>
                  </p:sp>
                  <p:sp>
                    <p:nvSpPr>
                      <p:cNvPr id="46" name="TextBox 45">
                        <a:extLst>
                          <a:ext uri="{FF2B5EF4-FFF2-40B4-BE49-F238E27FC236}">
                            <a16:creationId xmlns:a16="http://schemas.microsoft.com/office/drawing/2014/main" id="{C8186FD8-E9B2-4AB7-8A33-2333561F0952}"/>
                          </a:ext>
                        </a:extLst>
                      </p:cNvPr>
                      <p:cNvSpPr txBox="1"/>
                      <p:nvPr/>
                    </p:nvSpPr>
                    <p:spPr>
                      <a:xfrm>
                        <a:off x="5635601" y="3676921"/>
                        <a:ext cx="966989" cy="415498"/>
                      </a:xfrm>
                      <a:prstGeom prst="rect">
                        <a:avLst/>
                      </a:prstGeom>
                      <a:noFill/>
                    </p:spPr>
                    <p:txBody>
                      <a:bodyPr wrap="square" rtlCol="0">
                        <a:spAutoFit/>
                      </a:bodyPr>
                      <a:lstStyle/>
                      <a:p>
                        <a:pPr algn="ctr"/>
                        <a:r>
                          <a:rPr lang="en-GB" sz="1050" b="1" dirty="0">
                            <a:solidFill>
                              <a:srgbClr val="025368"/>
                            </a:solidFill>
                            <a:latin typeface="+mj-lt"/>
                          </a:rPr>
                          <a:t>ANNUAL REVIEWS</a:t>
                        </a:r>
                      </a:p>
                    </p:txBody>
                  </p:sp>
                  <p:sp>
                    <p:nvSpPr>
                      <p:cNvPr id="47" name="TextBox 46">
                        <a:extLst>
                          <a:ext uri="{FF2B5EF4-FFF2-40B4-BE49-F238E27FC236}">
                            <a16:creationId xmlns:a16="http://schemas.microsoft.com/office/drawing/2014/main" id="{19097B81-320D-4B44-8023-B1F7025F5FA2}"/>
                          </a:ext>
                        </a:extLst>
                      </p:cNvPr>
                      <p:cNvSpPr txBox="1"/>
                      <p:nvPr/>
                    </p:nvSpPr>
                    <p:spPr>
                      <a:xfrm>
                        <a:off x="7823386" y="4193479"/>
                        <a:ext cx="1622953" cy="415498"/>
                      </a:xfrm>
                      <a:prstGeom prst="rect">
                        <a:avLst/>
                      </a:prstGeom>
                      <a:noFill/>
                    </p:spPr>
                    <p:txBody>
                      <a:bodyPr wrap="square" rtlCol="0">
                        <a:spAutoFit/>
                      </a:bodyPr>
                      <a:lstStyle/>
                      <a:p>
                        <a:pPr algn="ctr"/>
                        <a:r>
                          <a:rPr lang="en-GB" sz="1050" b="1" dirty="0">
                            <a:solidFill>
                              <a:srgbClr val="025368"/>
                            </a:solidFill>
                            <a:latin typeface="+mj-lt"/>
                          </a:rPr>
                          <a:t>MONTHLY/QUARTERLY REVIEWS</a:t>
                        </a:r>
                      </a:p>
                    </p:txBody>
                  </p:sp>
                  <p:sp>
                    <p:nvSpPr>
                      <p:cNvPr id="48" name="TextBox 47">
                        <a:extLst>
                          <a:ext uri="{FF2B5EF4-FFF2-40B4-BE49-F238E27FC236}">
                            <a16:creationId xmlns:a16="http://schemas.microsoft.com/office/drawing/2014/main" id="{4A80120E-5CC8-44B2-8C3D-8CF03708AC0C}"/>
                          </a:ext>
                        </a:extLst>
                      </p:cNvPr>
                      <p:cNvSpPr txBox="1"/>
                      <p:nvPr/>
                    </p:nvSpPr>
                    <p:spPr>
                      <a:xfrm>
                        <a:off x="10439989" y="4748474"/>
                        <a:ext cx="1166774" cy="415498"/>
                      </a:xfrm>
                      <a:prstGeom prst="rect">
                        <a:avLst/>
                      </a:prstGeom>
                      <a:noFill/>
                    </p:spPr>
                    <p:txBody>
                      <a:bodyPr wrap="square" rtlCol="0">
                        <a:spAutoFit/>
                      </a:bodyPr>
                      <a:lstStyle/>
                      <a:p>
                        <a:pPr algn="ctr"/>
                        <a:r>
                          <a:rPr lang="en-GB" sz="1050" b="1" dirty="0">
                            <a:solidFill>
                              <a:srgbClr val="025368"/>
                            </a:solidFill>
                            <a:latin typeface="+mj-lt"/>
                          </a:rPr>
                          <a:t>NEAR REAL-TIME (AI/ML-DRIVEN)</a:t>
                        </a:r>
                      </a:p>
                    </p:txBody>
                  </p:sp>
                </p:grpSp>
              </p:grpSp>
              <p:sp>
                <p:nvSpPr>
                  <p:cNvPr id="53" name="Freeform: Shape 52">
                    <a:extLst>
                      <a:ext uri="{FF2B5EF4-FFF2-40B4-BE49-F238E27FC236}">
                        <a16:creationId xmlns:a16="http://schemas.microsoft.com/office/drawing/2014/main" id="{284B9612-63FA-4075-970F-9A7E6F8C844D}"/>
                      </a:ext>
                    </a:extLst>
                  </p:cNvPr>
                  <p:cNvSpPr/>
                  <p:nvPr/>
                </p:nvSpPr>
                <p:spPr>
                  <a:xfrm>
                    <a:off x="1481748" y="1468244"/>
                    <a:ext cx="9453716" cy="2707329"/>
                  </a:xfrm>
                  <a:custGeom>
                    <a:avLst/>
                    <a:gdLst>
                      <a:gd name="connsiteX0" fmla="*/ 0 w 9641941"/>
                      <a:gd name="connsiteY0" fmla="*/ 3066812 h 3066812"/>
                      <a:gd name="connsiteX1" fmla="*/ 2000816 w 9641941"/>
                      <a:gd name="connsiteY1" fmla="*/ 2107144 h 3066812"/>
                      <a:gd name="connsiteX2" fmla="*/ 4137434 w 9641941"/>
                      <a:gd name="connsiteY2" fmla="*/ 287398 h 3066812"/>
                      <a:gd name="connsiteX3" fmla="*/ 6237838 w 9641941"/>
                      <a:gd name="connsiteY3" fmla="*/ 33901 h 3066812"/>
                      <a:gd name="connsiteX4" fmla="*/ 8111905 w 9641941"/>
                      <a:gd name="connsiteY4" fmla="*/ 595215 h 3066812"/>
                      <a:gd name="connsiteX5" fmla="*/ 9044412 w 9641941"/>
                      <a:gd name="connsiteY5" fmla="*/ 1138423 h 3066812"/>
                      <a:gd name="connsiteX6" fmla="*/ 9641941 w 9641941"/>
                      <a:gd name="connsiteY6" fmla="*/ 1238012 h 3066812"/>
                      <a:gd name="connsiteX0" fmla="*/ 0 w 9641941"/>
                      <a:gd name="connsiteY0" fmla="*/ 3075526 h 3075526"/>
                      <a:gd name="connsiteX1" fmla="*/ 2000816 w 9641941"/>
                      <a:gd name="connsiteY1" fmla="*/ 2115858 h 3075526"/>
                      <a:gd name="connsiteX2" fmla="*/ 4137434 w 9641941"/>
                      <a:gd name="connsiteY2" fmla="*/ 296112 h 3075526"/>
                      <a:gd name="connsiteX3" fmla="*/ 6237838 w 9641941"/>
                      <a:gd name="connsiteY3" fmla="*/ 42615 h 3075526"/>
                      <a:gd name="connsiteX4" fmla="*/ 8048530 w 9641941"/>
                      <a:gd name="connsiteY4" fmla="*/ 721624 h 3075526"/>
                      <a:gd name="connsiteX5" fmla="*/ 9044412 w 9641941"/>
                      <a:gd name="connsiteY5" fmla="*/ 1147137 h 3075526"/>
                      <a:gd name="connsiteX6" fmla="*/ 9641941 w 9641941"/>
                      <a:gd name="connsiteY6" fmla="*/ 1246726 h 3075526"/>
                      <a:gd name="connsiteX0" fmla="*/ 0 w 9641941"/>
                      <a:gd name="connsiteY0" fmla="*/ 3075526 h 3075526"/>
                      <a:gd name="connsiteX1" fmla="*/ 2000816 w 9641941"/>
                      <a:gd name="connsiteY1" fmla="*/ 2115858 h 3075526"/>
                      <a:gd name="connsiteX2" fmla="*/ 4137434 w 9641941"/>
                      <a:gd name="connsiteY2" fmla="*/ 296112 h 3075526"/>
                      <a:gd name="connsiteX3" fmla="*/ 6237838 w 9641941"/>
                      <a:gd name="connsiteY3" fmla="*/ 42615 h 3075526"/>
                      <a:gd name="connsiteX4" fmla="*/ 8048530 w 9641941"/>
                      <a:gd name="connsiteY4" fmla="*/ 721624 h 3075526"/>
                      <a:gd name="connsiteX5" fmla="*/ 8890503 w 9641941"/>
                      <a:gd name="connsiteY5" fmla="*/ 1083763 h 3075526"/>
                      <a:gd name="connsiteX6" fmla="*/ 9641941 w 9641941"/>
                      <a:gd name="connsiteY6" fmla="*/ 1246726 h 3075526"/>
                      <a:gd name="connsiteX0" fmla="*/ 0 w 9650995"/>
                      <a:gd name="connsiteY0" fmla="*/ 3075526 h 3075526"/>
                      <a:gd name="connsiteX1" fmla="*/ 2000816 w 9650995"/>
                      <a:gd name="connsiteY1" fmla="*/ 2115858 h 3075526"/>
                      <a:gd name="connsiteX2" fmla="*/ 4137434 w 9650995"/>
                      <a:gd name="connsiteY2" fmla="*/ 296112 h 3075526"/>
                      <a:gd name="connsiteX3" fmla="*/ 6237838 w 9650995"/>
                      <a:gd name="connsiteY3" fmla="*/ 42615 h 3075526"/>
                      <a:gd name="connsiteX4" fmla="*/ 8048530 w 9650995"/>
                      <a:gd name="connsiteY4" fmla="*/ 721624 h 3075526"/>
                      <a:gd name="connsiteX5" fmla="*/ 8890503 w 9650995"/>
                      <a:gd name="connsiteY5" fmla="*/ 1083763 h 3075526"/>
                      <a:gd name="connsiteX6" fmla="*/ 9650995 w 9650995"/>
                      <a:gd name="connsiteY6" fmla="*/ 1192405 h 3075526"/>
                      <a:gd name="connsiteX0" fmla="*/ 0 w 8718488"/>
                      <a:gd name="connsiteY0" fmla="*/ 2831083 h 2831083"/>
                      <a:gd name="connsiteX1" fmla="*/ 1068309 w 8718488"/>
                      <a:gd name="connsiteY1" fmla="*/ 2115858 h 2831083"/>
                      <a:gd name="connsiteX2" fmla="*/ 3204927 w 8718488"/>
                      <a:gd name="connsiteY2" fmla="*/ 296112 h 2831083"/>
                      <a:gd name="connsiteX3" fmla="*/ 5305331 w 8718488"/>
                      <a:gd name="connsiteY3" fmla="*/ 42615 h 2831083"/>
                      <a:gd name="connsiteX4" fmla="*/ 7116023 w 8718488"/>
                      <a:gd name="connsiteY4" fmla="*/ 721624 h 2831083"/>
                      <a:gd name="connsiteX5" fmla="*/ 7957996 w 8718488"/>
                      <a:gd name="connsiteY5" fmla="*/ 1083763 h 2831083"/>
                      <a:gd name="connsiteX6" fmla="*/ 8718488 w 8718488"/>
                      <a:gd name="connsiteY6" fmla="*/ 1192405 h 2831083"/>
                      <a:gd name="connsiteX0" fmla="*/ 0 w 8577868"/>
                      <a:gd name="connsiteY0" fmla="*/ 2805067 h 2805067"/>
                      <a:gd name="connsiteX1" fmla="*/ 927689 w 8577868"/>
                      <a:gd name="connsiteY1" fmla="*/ 2115858 h 2805067"/>
                      <a:gd name="connsiteX2" fmla="*/ 3064307 w 8577868"/>
                      <a:gd name="connsiteY2" fmla="*/ 296112 h 2805067"/>
                      <a:gd name="connsiteX3" fmla="*/ 5164711 w 8577868"/>
                      <a:gd name="connsiteY3" fmla="*/ 42615 h 2805067"/>
                      <a:gd name="connsiteX4" fmla="*/ 6975403 w 8577868"/>
                      <a:gd name="connsiteY4" fmla="*/ 721624 h 2805067"/>
                      <a:gd name="connsiteX5" fmla="*/ 7817376 w 8577868"/>
                      <a:gd name="connsiteY5" fmla="*/ 1083763 h 2805067"/>
                      <a:gd name="connsiteX6" fmla="*/ 8577868 w 8577868"/>
                      <a:gd name="connsiteY6" fmla="*/ 1192405 h 2805067"/>
                      <a:gd name="connsiteX0" fmla="*/ 0 w 8577868"/>
                      <a:gd name="connsiteY0" fmla="*/ 2805067 h 2805067"/>
                      <a:gd name="connsiteX1" fmla="*/ 927689 w 8577868"/>
                      <a:gd name="connsiteY1" fmla="*/ 2115858 h 2805067"/>
                      <a:gd name="connsiteX2" fmla="*/ 3064307 w 8577868"/>
                      <a:gd name="connsiteY2" fmla="*/ 296112 h 2805067"/>
                      <a:gd name="connsiteX3" fmla="*/ 5164711 w 8577868"/>
                      <a:gd name="connsiteY3" fmla="*/ 42615 h 2805067"/>
                      <a:gd name="connsiteX4" fmla="*/ 6975403 w 8577868"/>
                      <a:gd name="connsiteY4" fmla="*/ 721624 h 2805067"/>
                      <a:gd name="connsiteX5" fmla="*/ 7817376 w 8577868"/>
                      <a:gd name="connsiteY5" fmla="*/ 1083763 h 2805067"/>
                      <a:gd name="connsiteX6" fmla="*/ 8577868 w 8577868"/>
                      <a:gd name="connsiteY6" fmla="*/ 1192405 h 2805067"/>
                      <a:gd name="connsiteX0" fmla="*/ 0 w 8577868"/>
                      <a:gd name="connsiteY0" fmla="*/ 2854929 h 3257406"/>
                      <a:gd name="connsiteX1" fmla="*/ 1604427 w 8577868"/>
                      <a:gd name="connsiteY1" fmla="*/ 3162998 h 3257406"/>
                      <a:gd name="connsiteX2" fmla="*/ 3064307 w 8577868"/>
                      <a:gd name="connsiteY2" fmla="*/ 345974 h 3257406"/>
                      <a:gd name="connsiteX3" fmla="*/ 5164711 w 8577868"/>
                      <a:gd name="connsiteY3" fmla="*/ 92477 h 3257406"/>
                      <a:gd name="connsiteX4" fmla="*/ 6975403 w 8577868"/>
                      <a:gd name="connsiteY4" fmla="*/ 771486 h 3257406"/>
                      <a:gd name="connsiteX5" fmla="*/ 7817376 w 8577868"/>
                      <a:gd name="connsiteY5" fmla="*/ 1133625 h 3257406"/>
                      <a:gd name="connsiteX6" fmla="*/ 8577868 w 8577868"/>
                      <a:gd name="connsiteY6" fmla="*/ 1242267 h 3257406"/>
                      <a:gd name="connsiteX0" fmla="*/ 0 w 8577868"/>
                      <a:gd name="connsiteY0" fmla="*/ 2866160 h 3454639"/>
                      <a:gd name="connsiteX1" fmla="*/ 1604427 w 8577868"/>
                      <a:gd name="connsiteY1" fmla="*/ 3174229 h 3454639"/>
                      <a:gd name="connsiteX2" fmla="*/ 3855298 w 8577868"/>
                      <a:gd name="connsiteY2" fmla="*/ 3227632 h 3454639"/>
                      <a:gd name="connsiteX3" fmla="*/ 5164711 w 8577868"/>
                      <a:gd name="connsiteY3" fmla="*/ 103708 h 3454639"/>
                      <a:gd name="connsiteX4" fmla="*/ 6975403 w 8577868"/>
                      <a:gd name="connsiteY4" fmla="*/ 782717 h 3454639"/>
                      <a:gd name="connsiteX5" fmla="*/ 7817376 w 8577868"/>
                      <a:gd name="connsiteY5" fmla="*/ 1144856 h 3454639"/>
                      <a:gd name="connsiteX6" fmla="*/ 8577868 w 8577868"/>
                      <a:gd name="connsiteY6" fmla="*/ 1253498 h 3454639"/>
                      <a:gd name="connsiteX0" fmla="*/ 0 w 8577868"/>
                      <a:gd name="connsiteY0" fmla="*/ 2243271 h 3476761"/>
                      <a:gd name="connsiteX1" fmla="*/ 1604427 w 8577868"/>
                      <a:gd name="connsiteY1" fmla="*/ 2551340 h 3476761"/>
                      <a:gd name="connsiteX2" fmla="*/ 3855298 w 8577868"/>
                      <a:gd name="connsiteY2" fmla="*/ 2604743 h 3476761"/>
                      <a:gd name="connsiteX3" fmla="*/ 6272100 w 8577868"/>
                      <a:gd name="connsiteY3" fmla="*/ 3383212 h 3476761"/>
                      <a:gd name="connsiteX4" fmla="*/ 6975403 w 8577868"/>
                      <a:gd name="connsiteY4" fmla="*/ 159828 h 3476761"/>
                      <a:gd name="connsiteX5" fmla="*/ 7817376 w 8577868"/>
                      <a:gd name="connsiteY5" fmla="*/ 521967 h 3476761"/>
                      <a:gd name="connsiteX6" fmla="*/ 8577868 w 8577868"/>
                      <a:gd name="connsiteY6" fmla="*/ 630609 h 3476761"/>
                      <a:gd name="connsiteX0" fmla="*/ 0 w 8577868"/>
                      <a:gd name="connsiteY0" fmla="*/ 1725103 h 2930849"/>
                      <a:gd name="connsiteX1" fmla="*/ 1604427 w 8577868"/>
                      <a:gd name="connsiteY1" fmla="*/ 2033172 h 2930849"/>
                      <a:gd name="connsiteX2" fmla="*/ 3855298 w 8577868"/>
                      <a:gd name="connsiteY2" fmla="*/ 2086575 h 2930849"/>
                      <a:gd name="connsiteX3" fmla="*/ 6272100 w 8577868"/>
                      <a:gd name="connsiteY3" fmla="*/ 2865044 h 2930849"/>
                      <a:gd name="connsiteX4" fmla="*/ 7168757 w 8577868"/>
                      <a:gd name="connsiteY4" fmla="*/ 2564120 h 2930849"/>
                      <a:gd name="connsiteX5" fmla="*/ 7817376 w 8577868"/>
                      <a:gd name="connsiteY5" fmla="*/ 3799 h 2930849"/>
                      <a:gd name="connsiteX6" fmla="*/ 8577868 w 8577868"/>
                      <a:gd name="connsiteY6" fmla="*/ 112441 h 2930849"/>
                      <a:gd name="connsiteX0" fmla="*/ 0 w 8577868"/>
                      <a:gd name="connsiteY0" fmla="*/ 1612662 h 2782044"/>
                      <a:gd name="connsiteX1" fmla="*/ 1604427 w 8577868"/>
                      <a:gd name="connsiteY1" fmla="*/ 1920731 h 2782044"/>
                      <a:gd name="connsiteX2" fmla="*/ 3855298 w 8577868"/>
                      <a:gd name="connsiteY2" fmla="*/ 1974134 h 2782044"/>
                      <a:gd name="connsiteX3" fmla="*/ 6272100 w 8577868"/>
                      <a:gd name="connsiteY3" fmla="*/ 2752603 h 2782044"/>
                      <a:gd name="connsiteX4" fmla="*/ 7168757 w 8577868"/>
                      <a:gd name="connsiteY4" fmla="*/ 2451679 h 2782044"/>
                      <a:gd name="connsiteX5" fmla="*/ 7703122 w 8577868"/>
                      <a:gd name="connsiteY5" fmla="*/ 2779130 h 2782044"/>
                      <a:gd name="connsiteX6" fmla="*/ 8577868 w 8577868"/>
                      <a:gd name="connsiteY6" fmla="*/ 0 h 2782044"/>
                      <a:gd name="connsiteX0" fmla="*/ 0 w 9307339"/>
                      <a:gd name="connsiteY0" fmla="*/ 131407 h 2230369"/>
                      <a:gd name="connsiteX1" fmla="*/ 1604427 w 9307339"/>
                      <a:gd name="connsiteY1" fmla="*/ 439476 h 2230369"/>
                      <a:gd name="connsiteX2" fmla="*/ 3855298 w 9307339"/>
                      <a:gd name="connsiteY2" fmla="*/ 492879 h 2230369"/>
                      <a:gd name="connsiteX3" fmla="*/ 6272100 w 9307339"/>
                      <a:gd name="connsiteY3" fmla="*/ 1271348 h 2230369"/>
                      <a:gd name="connsiteX4" fmla="*/ 7168757 w 9307339"/>
                      <a:gd name="connsiteY4" fmla="*/ 970424 h 2230369"/>
                      <a:gd name="connsiteX5" fmla="*/ 7703122 w 9307339"/>
                      <a:gd name="connsiteY5" fmla="*/ 1297875 h 2230369"/>
                      <a:gd name="connsiteX6" fmla="*/ 9307339 w 9307339"/>
                      <a:gd name="connsiteY6" fmla="*/ 2230357 h 2230369"/>
                      <a:gd name="connsiteX0" fmla="*/ 0 w 9307339"/>
                      <a:gd name="connsiteY0" fmla="*/ 131407 h 2230375"/>
                      <a:gd name="connsiteX1" fmla="*/ 1604427 w 9307339"/>
                      <a:gd name="connsiteY1" fmla="*/ 439476 h 2230375"/>
                      <a:gd name="connsiteX2" fmla="*/ 3855298 w 9307339"/>
                      <a:gd name="connsiteY2" fmla="*/ 492879 h 2230375"/>
                      <a:gd name="connsiteX3" fmla="*/ 6272100 w 9307339"/>
                      <a:gd name="connsiteY3" fmla="*/ 1271348 h 2230375"/>
                      <a:gd name="connsiteX4" fmla="*/ 7168757 w 9307339"/>
                      <a:gd name="connsiteY4" fmla="*/ 970424 h 2230375"/>
                      <a:gd name="connsiteX5" fmla="*/ 8371071 w 9307339"/>
                      <a:gd name="connsiteY5" fmla="*/ 1566706 h 2230375"/>
                      <a:gd name="connsiteX6" fmla="*/ 9307339 w 9307339"/>
                      <a:gd name="connsiteY6" fmla="*/ 2230357 h 2230375"/>
                      <a:gd name="connsiteX0" fmla="*/ 0 w 9307339"/>
                      <a:gd name="connsiteY0" fmla="*/ 131407 h 2230378"/>
                      <a:gd name="connsiteX1" fmla="*/ 1604427 w 9307339"/>
                      <a:gd name="connsiteY1" fmla="*/ 439476 h 2230378"/>
                      <a:gd name="connsiteX2" fmla="*/ 3855298 w 9307339"/>
                      <a:gd name="connsiteY2" fmla="*/ 492879 h 2230378"/>
                      <a:gd name="connsiteX3" fmla="*/ 6272100 w 9307339"/>
                      <a:gd name="connsiteY3" fmla="*/ 1271348 h 2230378"/>
                      <a:gd name="connsiteX4" fmla="*/ 7168757 w 9307339"/>
                      <a:gd name="connsiteY4" fmla="*/ 970424 h 2230378"/>
                      <a:gd name="connsiteX5" fmla="*/ 8371071 w 9307339"/>
                      <a:gd name="connsiteY5" fmla="*/ 1566706 h 2230378"/>
                      <a:gd name="connsiteX6" fmla="*/ 9307339 w 9307339"/>
                      <a:gd name="connsiteY6" fmla="*/ 2230357 h 2230378"/>
                      <a:gd name="connsiteX0" fmla="*/ 0 w 9307339"/>
                      <a:gd name="connsiteY0" fmla="*/ 131407 h 2230408"/>
                      <a:gd name="connsiteX1" fmla="*/ 1604427 w 9307339"/>
                      <a:gd name="connsiteY1" fmla="*/ 439476 h 2230408"/>
                      <a:gd name="connsiteX2" fmla="*/ 3855298 w 9307339"/>
                      <a:gd name="connsiteY2" fmla="*/ 492879 h 2230408"/>
                      <a:gd name="connsiteX3" fmla="*/ 6272100 w 9307339"/>
                      <a:gd name="connsiteY3" fmla="*/ 1271348 h 2230408"/>
                      <a:gd name="connsiteX4" fmla="*/ 7168757 w 9307339"/>
                      <a:gd name="connsiteY4" fmla="*/ 970424 h 2230408"/>
                      <a:gd name="connsiteX5" fmla="*/ 8371071 w 9307339"/>
                      <a:gd name="connsiteY5" fmla="*/ 1566706 h 2230408"/>
                      <a:gd name="connsiteX6" fmla="*/ 9307339 w 9307339"/>
                      <a:gd name="connsiteY6" fmla="*/ 2230357 h 2230408"/>
                      <a:gd name="connsiteX0" fmla="*/ 0 w 9245817"/>
                      <a:gd name="connsiteY0" fmla="*/ 131407 h 2360468"/>
                      <a:gd name="connsiteX1" fmla="*/ 1604427 w 9245817"/>
                      <a:gd name="connsiteY1" fmla="*/ 439476 h 2360468"/>
                      <a:gd name="connsiteX2" fmla="*/ 3855298 w 9245817"/>
                      <a:gd name="connsiteY2" fmla="*/ 492879 h 2360468"/>
                      <a:gd name="connsiteX3" fmla="*/ 6272100 w 9245817"/>
                      <a:gd name="connsiteY3" fmla="*/ 1271348 h 2360468"/>
                      <a:gd name="connsiteX4" fmla="*/ 7168757 w 9245817"/>
                      <a:gd name="connsiteY4" fmla="*/ 970424 h 2360468"/>
                      <a:gd name="connsiteX5" fmla="*/ 8371071 w 9245817"/>
                      <a:gd name="connsiteY5" fmla="*/ 1566706 h 2360468"/>
                      <a:gd name="connsiteX6" fmla="*/ 9245817 w 9245817"/>
                      <a:gd name="connsiteY6" fmla="*/ 2360437 h 2360468"/>
                      <a:gd name="connsiteX0" fmla="*/ 0 w 9245817"/>
                      <a:gd name="connsiteY0" fmla="*/ 131407 h 2360437"/>
                      <a:gd name="connsiteX1" fmla="*/ 1604427 w 9245817"/>
                      <a:gd name="connsiteY1" fmla="*/ 439476 h 2360437"/>
                      <a:gd name="connsiteX2" fmla="*/ 3855298 w 9245817"/>
                      <a:gd name="connsiteY2" fmla="*/ 492879 h 2360437"/>
                      <a:gd name="connsiteX3" fmla="*/ 6272100 w 9245817"/>
                      <a:gd name="connsiteY3" fmla="*/ 1271348 h 2360437"/>
                      <a:gd name="connsiteX4" fmla="*/ 7168757 w 9245817"/>
                      <a:gd name="connsiteY4" fmla="*/ 970424 h 2360437"/>
                      <a:gd name="connsiteX5" fmla="*/ 8371071 w 9245817"/>
                      <a:gd name="connsiteY5" fmla="*/ 1566706 h 2360437"/>
                      <a:gd name="connsiteX6" fmla="*/ 9245817 w 9245817"/>
                      <a:gd name="connsiteY6" fmla="*/ 2360437 h 2360437"/>
                      <a:gd name="connsiteX0" fmla="*/ 0 w 9245817"/>
                      <a:gd name="connsiteY0" fmla="*/ 131407 h 2360437"/>
                      <a:gd name="connsiteX1" fmla="*/ 1604427 w 9245817"/>
                      <a:gd name="connsiteY1" fmla="*/ 439476 h 2360437"/>
                      <a:gd name="connsiteX2" fmla="*/ 3855298 w 9245817"/>
                      <a:gd name="connsiteY2" fmla="*/ 492879 h 2360437"/>
                      <a:gd name="connsiteX3" fmla="*/ 6272100 w 9245817"/>
                      <a:gd name="connsiteY3" fmla="*/ 1271348 h 2360437"/>
                      <a:gd name="connsiteX4" fmla="*/ 7168757 w 9245817"/>
                      <a:gd name="connsiteY4" fmla="*/ 970424 h 2360437"/>
                      <a:gd name="connsiteX5" fmla="*/ 8854455 w 9245817"/>
                      <a:gd name="connsiteY5" fmla="*/ 1991633 h 2360437"/>
                      <a:gd name="connsiteX6" fmla="*/ 9245817 w 9245817"/>
                      <a:gd name="connsiteY6" fmla="*/ 2360437 h 2360437"/>
                      <a:gd name="connsiteX0" fmla="*/ 0 w 9245817"/>
                      <a:gd name="connsiteY0" fmla="*/ 131407 h 2360437"/>
                      <a:gd name="connsiteX1" fmla="*/ 1604427 w 9245817"/>
                      <a:gd name="connsiteY1" fmla="*/ 439476 h 2360437"/>
                      <a:gd name="connsiteX2" fmla="*/ 3855298 w 9245817"/>
                      <a:gd name="connsiteY2" fmla="*/ 492879 h 2360437"/>
                      <a:gd name="connsiteX3" fmla="*/ 6272100 w 9245817"/>
                      <a:gd name="connsiteY3" fmla="*/ 1271348 h 2360437"/>
                      <a:gd name="connsiteX4" fmla="*/ 7168757 w 9245817"/>
                      <a:gd name="connsiteY4" fmla="*/ 970424 h 2360437"/>
                      <a:gd name="connsiteX5" fmla="*/ 8880821 w 9245817"/>
                      <a:gd name="connsiteY5" fmla="*/ 1939601 h 2360437"/>
                      <a:gd name="connsiteX6" fmla="*/ 9245817 w 9245817"/>
                      <a:gd name="connsiteY6" fmla="*/ 2360437 h 2360437"/>
                      <a:gd name="connsiteX0" fmla="*/ 0 w 9245817"/>
                      <a:gd name="connsiteY0" fmla="*/ 131407 h 2360437"/>
                      <a:gd name="connsiteX1" fmla="*/ 1604427 w 9245817"/>
                      <a:gd name="connsiteY1" fmla="*/ 439476 h 2360437"/>
                      <a:gd name="connsiteX2" fmla="*/ 3855298 w 9245817"/>
                      <a:gd name="connsiteY2" fmla="*/ 492879 h 2360437"/>
                      <a:gd name="connsiteX3" fmla="*/ 6272100 w 9245817"/>
                      <a:gd name="connsiteY3" fmla="*/ 1271348 h 2360437"/>
                      <a:gd name="connsiteX4" fmla="*/ 7880650 w 9245817"/>
                      <a:gd name="connsiteY4" fmla="*/ 1681527 h 2360437"/>
                      <a:gd name="connsiteX5" fmla="*/ 8880821 w 9245817"/>
                      <a:gd name="connsiteY5" fmla="*/ 1939601 h 2360437"/>
                      <a:gd name="connsiteX6" fmla="*/ 9245817 w 9245817"/>
                      <a:gd name="connsiteY6" fmla="*/ 2360437 h 2360437"/>
                      <a:gd name="connsiteX0" fmla="*/ 0 w 9245817"/>
                      <a:gd name="connsiteY0" fmla="*/ 131407 h 2360437"/>
                      <a:gd name="connsiteX1" fmla="*/ 1604427 w 9245817"/>
                      <a:gd name="connsiteY1" fmla="*/ 439476 h 2360437"/>
                      <a:gd name="connsiteX2" fmla="*/ 3855298 w 9245817"/>
                      <a:gd name="connsiteY2" fmla="*/ 492879 h 2360437"/>
                      <a:gd name="connsiteX3" fmla="*/ 6272100 w 9245817"/>
                      <a:gd name="connsiteY3" fmla="*/ 1271348 h 2360437"/>
                      <a:gd name="connsiteX4" fmla="*/ 7880650 w 9245817"/>
                      <a:gd name="connsiteY4" fmla="*/ 1681527 h 2360437"/>
                      <a:gd name="connsiteX5" fmla="*/ 8880821 w 9245817"/>
                      <a:gd name="connsiteY5" fmla="*/ 1939601 h 2360437"/>
                      <a:gd name="connsiteX6" fmla="*/ 9245817 w 9245817"/>
                      <a:gd name="connsiteY6" fmla="*/ 2360437 h 2360437"/>
                      <a:gd name="connsiteX0" fmla="*/ 0 w 9245817"/>
                      <a:gd name="connsiteY0" fmla="*/ 131407 h 2360437"/>
                      <a:gd name="connsiteX1" fmla="*/ 1604427 w 9245817"/>
                      <a:gd name="connsiteY1" fmla="*/ 439476 h 2360437"/>
                      <a:gd name="connsiteX2" fmla="*/ 3855298 w 9245817"/>
                      <a:gd name="connsiteY2" fmla="*/ 492879 h 2360437"/>
                      <a:gd name="connsiteX3" fmla="*/ 6535764 w 9245817"/>
                      <a:gd name="connsiteY3" fmla="*/ 1609557 h 2360437"/>
                      <a:gd name="connsiteX4" fmla="*/ 7880650 w 9245817"/>
                      <a:gd name="connsiteY4" fmla="*/ 1681527 h 2360437"/>
                      <a:gd name="connsiteX5" fmla="*/ 8880821 w 9245817"/>
                      <a:gd name="connsiteY5" fmla="*/ 1939601 h 2360437"/>
                      <a:gd name="connsiteX6" fmla="*/ 9245817 w 9245817"/>
                      <a:gd name="connsiteY6" fmla="*/ 2360437 h 2360437"/>
                      <a:gd name="connsiteX0" fmla="*/ 0 w 9245817"/>
                      <a:gd name="connsiteY0" fmla="*/ 131407 h 2360437"/>
                      <a:gd name="connsiteX1" fmla="*/ 1604427 w 9245817"/>
                      <a:gd name="connsiteY1" fmla="*/ 439476 h 2360437"/>
                      <a:gd name="connsiteX2" fmla="*/ 3855298 w 9245817"/>
                      <a:gd name="connsiteY2" fmla="*/ 492879 h 2360437"/>
                      <a:gd name="connsiteX3" fmla="*/ 6535764 w 9245817"/>
                      <a:gd name="connsiteY3" fmla="*/ 1609557 h 2360437"/>
                      <a:gd name="connsiteX4" fmla="*/ 7880650 w 9245817"/>
                      <a:gd name="connsiteY4" fmla="*/ 1681527 h 2360437"/>
                      <a:gd name="connsiteX5" fmla="*/ 8880821 w 9245817"/>
                      <a:gd name="connsiteY5" fmla="*/ 1939601 h 2360437"/>
                      <a:gd name="connsiteX6" fmla="*/ 9245817 w 9245817"/>
                      <a:gd name="connsiteY6" fmla="*/ 2360437 h 2360437"/>
                      <a:gd name="connsiteX0" fmla="*/ 0 w 9245817"/>
                      <a:gd name="connsiteY0" fmla="*/ 145272 h 2374302"/>
                      <a:gd name="connsiteX1" fmla="*/ 1604427 w 9245817"/>
                      <a:gd name="connsiteY1" fmla="*/ 453341 h 2374302"/>
                      <a:gd name="connsiteX2" fmla="*/ 3837722 w 9245817"/>
                      <a:gd name="connsiteY2" fmla="*/ 1113782 h 2374302"/>
                      <a:gd name="connsiteX3" fmla="*/ 6535764 w 9245817"/>
                      <a:gd name="connsiteY3" fmla="*/ 1623422 h 2374302"/>
                      <a:gd name="connsiteX4" fmla="*/ 7880650 w 9245817"/>
                      <a:gd name="connsiteY4" fmla="*/ 1695392 h 2374302"/>
                      <a:gd name="connsiteX5" fmla="*/ 8880821 w 9245817"/>
                      <a:gd name="connsiteY5" fmla="*/ 1953466 h 2374302"/>
                      <a:gd name="connsiteX6" fmla="*/ 9245817 w 9245817"/>
                      <a:gd name="connsiteY6" fmla="*/ 2374302 h 2374302"/>
                      <a:gd name="connsiteX0" fmla="*/ 0 w 9245817"/>
                      <a:gd name="connsiteY0" fmla="*/ 145272 h 2374302"/>
                      <a:gd name="connsiteX1" fmla="*/ 1604427 w 9245817"/>
                      <a:gd name="connsiteY1" fmla="*/ 453341 h 2374302"/>
                      <a:gd name="connsiteX2" fmla="*/ 3837722 w 9245817"/>
                      <a:gd name="connsiteY2" fmla="*/ 1113782 h 2374302"/>
                      <a:gd name="connsiteX3" fmla="*/ 6535764 w 9245817"/>
                      <a:gd name="connsiteY3" fmla="*/ 1623422 h 2374302"/>
                      <a:gd name="connsiteX4" fmla="*/ 7880650 w 9245817"/>
                      <a:gd name="connsiteY4" fmla="*/ 1695392 h 2374302"/>
                      <a:gd name="connsiteX5" fmla="*/ 8880821 w 9245817"/>
                      <a:gd name="connsiteY5" fmla="*/ 1953466 h 2374302"/>
                      <a:gd name="connsiteX6" fmla="*/ 9245817 w 9245817"/>
                      <a:gd name="connsiteY6" fmla="*/ 2374302 h 2374302"/>
                      <a:gd name="connsiteX0" fmla="*/ 0 w 9245817"/>
                      <a:gd name="connsiteY0" fmla="*/ 145272 h 2374302"/>
                      <a:gd name="connsiteX1" fmla="*/ 1604427 w 9245817"/>
                      <a:gd name="connsiteY1" fmla="*/ 453341 h 2374302"/>
                      <a:gd name="connsiteX2" fmla="*/ 3837722 w 9245817"/>
                      <a:gd name="connsiteY2" fmla="*/ 1113782 h 2374302"/>
                      <a:gd name="connsiteX3" fmla="*/ 6535764 w 9245817"/>
                      <a:gd name="connsiteY3" fmla="*/ 1623422 h 2374302"/>
                      <a:gd name="connsiteX4" fmla="*/ 7880650 w 9245817"/>
                      <a:gd name="connsiteY4" fmla="*/ 1695392 h 2374302"/>
                      <a:gd name="connsiteX5" fmla="*/ 8880821 w 9245817"/>
                      <a:gd name="connsiteY5" fmla="*/ 1953466 h 2374302"/>
                      <a:gd name="connsiteX6" fmla="*/ 9245817 w 9245817"/>
                      <a:gd name="connsiteY6" fmla="*/ 2374302 h 2374302"/>
                      <a:gd name="connsiteX0" fmla="*/ 0 w 9245817"/>
                      <a:gd name="connsiteY0" fmla="*/ 145272 h 2374302"/>
                      <a:gd name="connsiteX1" fmla="*/ 1604427 w 9245817"/>
                      <a:gd name="connsiteY1" fmla="*/ 453341 h 2374302"/>
                      <a:gd name="connsiteX2" fmla="*/ 3837722 w 9245817"/>
                      <a:gd name="connsiteY2" fmla="*/ 1113782 h 2374302"/>
                      <a:gd name="connsiteX3" fmla="*/ 6535764 w 9245817"/>
                      <a:gd name="connsiteY3" fmla="*/ 1623422 h 2374302"/>
                      <a:gd name="connsiteX4" fmla="*/ 7854284 w 9245817"/>
                      <a:gd name="connsiteY4" fmla="*/ 1860160 h 2374302"/>
                      <a:gd name="connsiteX5" fmla="*/ 8880821 w 9245817"/>
                      <a:gd name="connsiteY5" fmla="*/ 1953466 h 2374302"/>
                      <a:gd name="connsiteX6" fmla="*/ 9245817 w 9245817"/>
                      <a:gd name="connsiteY6" fmla="*/ 2374302 h 2374302"/>
                      <a:gd name="connsiteX0" fmla="*/ 0 w 9245817"/>
                      <a:gd name="connsiteY0" fmla="*/ 145272 h 2376245"/>
                      <a:gd name="connsiteX1" fmla="*/ 1604427 w 9245817"/>
                      <a:gd name="connsiteY1" fmla="*/ 453341 h 2376245"/>
                      <a:gd name="connsiteX2" fmla="*/ 3837722 w 9245817"/>
                      <a:gd name="connsiteY2" fmla="*/ 1113782 h 2376245"/>
                      <a:gd name="connsiteX3" fmla="*/ 6535764 w 9245817"/>
                      <a:gd name="connsiteY3" fmla="*/ 1623422 h 2376245"/>
                      <a:gd name="connsiteX4" fmla="*/ 7854284 w 9245817"/>
                      <a:gd name="connsiteY4" fmla="*/ 1860160 h 2376245"/>
                      <a:gd name="connsiteX5" fmla="*/ 8775355 w 9245817"/>
                      <a:gd name="connsiteY5" fmla="*/ 2144251 h 2376245"/>
                      <a:gd name="connsiteX6" fmla="*/ 9245817 w 9245817"/>
                      <a:gd name="connsiteY6" fmla="*/ 2374302 h 2376245"/>
                      <a:gd name="connsiteX0" fmla="*/ 0 w 9245817"/>
                      <a:gd name="connsiteY0" fmla="*/ 145272 h 2374302"/>
                      <a:gd name="connsiteX1" fmla="*/ 1604427 w 9245817"/>
                      <a:gd name="connsiteY1" fmla="*/ 453341 h 2374302"/>
                      <a:gd name="connsiteX2" fmla="*/ 3837722 w 9245817"/>
                      <a:gd name="connsiteY2" fmla="*/ 1113782 h 2374302"/>
                      <a:gd name="connsiteX3" fmla="*/ 6535764 w 9245817"/>
                      <a:gd name="connsiteY3" fmla="*/ 1623422 h 2374302"/>
                      <a:gd name="connsiteX4" fmla="*/ 7854284 w 9245817"/>
                      <a:gd name="connsiteY4" fmla="*/ 1860160 h 2374302"/>
                      <a:gd name="connsiteX5" fmla="*/ 8775355 w 9245817"/>
                      <a:gd name="connsiteY5" fmla="*/ 2144251 h 2374302"/>
                      <a:gd name="connsiteX6" fmla="*/ 9245817 w 9245817"/>
                      <a:gd name="connsiteY6" fmla="*/ 2374302 h 2374302"/>
                      <a:gd name="connsiteX0" fmla="*/ 0 w 9266953"/>
                      <a:gd name="connsiteY0" fmla="*/ 145272 h 2401862"/>
                      <a:gd name="connsiteX1" fmla="*/ 1604427 w 9266953"/>
                      <a:gd name="connsiteY1" fmla="*/ 453341 h 2401862"/>
                      <a:gd name="connsiteX2" fmla="*/ 3837722 w 9266953"/>
                      <a:gd name="connsiteY2" fmla="*/ 1113782 h 2401862"/>
                      <a:gd name="connsiteX3" fmla="*/ 6535764 w 9266953"/>
                      <a:gd name="connsiteY3" fmla="*/ 1623422 h 2401862"/>
                      <a:gd name="connsiteX4" fmla="*/ 7854284 w 9266953"/>
                      <a:gd name="connsiteY4" fmla="*/ 1860160 h 2401862"/>
                      <a:gd name="connsiteX5" fmla="*/ 8775355 w 9266953"/>
                      <a:gd name="connsiteY5" fmla="*/ 2144251 h 2401862"/>
                      <a:gd name="connsiteX6" fmla="*/ 9245817 w 9266953"/>
                      <a:gd name="connsiteY6" fmla="*/ 2374302 h 2401862"/>
                      <a:gd name="connsiteX0" fmla="*/ 0 w 9266953"/>
                      <a:gd name="connsiteY0" fmla="*/ 0 h 2256590"/>
                      <a:gd name="connsiteX1" fmla="*/ 1604427 w 9266953"/>
                      <a:gd name="connsiteY1" fmla="*/ 308069 h 2256590"/>
                      <a:gd name="connsiteX2" fmla="*/ 3837722 w 9266953"/>
                      <a:gd name="connsiteY2" fmla="*/ 968510 h 2256590"/>
                      <a:gd name="connsiteX3" fmla="*/ 6535764 w 9266953"/>
                      <a:gd name="connsiteY3" fmla="*/ 1478150 h 2256590"/>
                      <a:gd name="connsiteX4" fmla="*/ 7854284 w 9266953"/>
                      <a:gd name="connsiteY4" fmla="*/ 1714888 h 2256590"/>
                      <a:gd name="connsiteX5" fmla="*/ 8775355 w 9266953"/>
                      <a:gd name="connsiteY5" fmla="*/ 1998979 h 2256590"/>
                      <a:gd name="connsiteX6" fmla="*/ 9245817 w 9266953"/>
                      <a:gd name="connsiteY6" fmla="*/ 2229030 h 2256590"/>
                      <a:gd name="connsiteX0" fmla="*/ 0 w 9266953"/>
                      <a:gd name="connsiteY0" fmla="*/ 0 h 2256590"/>
                      <a:gd name="connsiteX1" fmla="*/ 1604427 w 9266953"/>
                      <a:gd name="connsiteY1" fmla="*/ 308069 h 2256590"/>
                      <a:gd name="connsiteX2" fmla="*/ 3837722 w 9266953"/>
                      <a:gd name="connsiteY2" fmla="*/ 968510 h 2256590"/>
                      <a:gd name="connsiteX3" fmla="*/ 6535764 w 9266953"/>
                      <a:gd name="connsiteY3" fmla="*/ 1478150 h 2256590"/>
                      <a:gd name="connsiteX4" fmla="*/ 7854284 w 9266953"/>
                      <a:gd name="connsiteY4" fmla="*/ 1714888 h 2256590"/>
                      <a:gd name="connsiteX5" fmla="*/ 8775355 w 9266953"/>
                      <a:gd name="connsiteY5" fmla="*/ 1998979 h 2256590"/>
                      <a:gd name="connsiteX6" fmla="*/ 9245817 w 9266953"/>
                      <a:gd name="connsiteY6" fmla="*/ 2229030 h 2256590"/>
                      <a:gd name="connsiteX0" fmla="*/ 0 w 9266953"/>
                      <a:gd name="connsiteY0" fmla="*/ 0 h 2256590"/>
                      <a:gd name="connsiteX1" fmla="*/ 1604427 w 9266953"/>
                      <a:gd name="connsiteY1" fmla="*/ 308069 h 2256590"/>
                      <a:gd name="connsiteX2" fmla="*/ 3837722 w 9266953"/>
                      <a:gd name="connsiteY2" fmla="*/ 968510 h 2256590"/>
                      <a:gd name="connsiteX3" fmla="*/ 6535764 w 9266953"/>
                      <a:gd name="connsiteY3" fmla="*/ 1478150 h 2256590"/>
                      <a:gd name="connsiteX4" fmla="*/ 7854284 w 9266953"/>
                      <a:gd name="connsiteY4" fmla="*/ 1714888 h 2256590"/>
                      <a:gd name="connsiteX5" fmla="*/ 8775355 w 9266953"/>
                      <a:gd name="connsiteY5" fmla="*/ 1998979 h 2256590"/>
                      <a:gd name="connsiteX6" fmla="*/ 9245817 w 9266953"/>
                      <a:gd name="connsiteY6" fmla="*/ 2229030 h 2256590"/>
                      <a:gd name="connsiteX0" fmla="*/ 0 w 9289842"/>
                      <a:gd name="connsiteY0" fmla="*/ 0 h 2256590"/>
                      <a:gd name="connsiteX1" fmla="*/ 1604427 w 9289842"/>
                      <a:gd name="connsiteY1" fmla="*/ 308069 h 2256590"/>
                      <a:gd name="connsiteX2" fmla="*/ 3837722 w 9289842"/>
                      <a:gd name="connsiteY2" fmla="*/ 968510 h 2256590"/>
                      <a:gd name="connsiteX3" fmla="*/ 6535764 w 9289842"/>
                      <a:gd name="connsiteY3" fmla="*/ 1478150 h 2256590"/>
                      <a:gd name="connsiteX4" fmla="*/ 7854284 w 9289842"/>
                      <a:gd name="connsiteY4" fmla="*/ 1714888 h 2256590"/>
                      <a:gd name="connsiteX5" fmla="*/ 8775355 w 9289842"/>
                      <a:gd name="connsiteY5" fmla="*/ 1998979 h 2256590"/>
                      <a:gd name="connsiteX6" fmla="*/ 9272184 w 9289842"/>
                      <a:gd name="connsiteY6" fmla="*/ 2229030 h 2256590"/>
                      <a:gd name="connsiteX0" fmla="*/ 0 w 9272184"/>
                      <a:gd name="connsiteY0" fmla="*/ 0 h 2229030"/>
                      <a:gd name="connsiteX1" fmla="*/ 1604427 w 9272184"/>
                      <a:gd name="connsiteY1" fmla="*/ 308069 h 2229030"/>
                      <a:gd name="connsiteX2" fmla="*/ 3837722 w 9272184"/>
                      <a:gd name="connsiteY2" fmla="*/ 968510 h 2229030"/>
                      <a:gd name="connsiteX3" fmla="*/ 6535764 w 9272184"/>
                      <a:gd name="connsiteY3" fmla="*/ 1478150 h 2229030"/>
                      <a:gd name="connsiteX4" fmla="*/ 7854284 w 9272184"/>
                      <a:gd name="connsiteY4" fmla="*/ 1714888 h 2229030"/>
                      <a:gd name="connsiteX5" fmla="*/ 8775355 w 9272184"/>
                      <a:gd name="connsiteY5" fmla="*/ 1998979 h 2229030"/>
                      <a:gd name="connsiteX6" fmla="*/ 9272184 w 9272184"/>
                      <a:gd name="connsiteY6" fmla="*/ 2229030 h 2229030"/>
                      <a:gd name="connsiteX0" fmla="*/ 0 w 9272184"/>
                      <a:gd name="connsiteY0" fmla="*/ 0 h 2229030"/>
                      <a:gd name="connsiteX1" fmla="*/ 1604427 w 9272184"/>
                      <a:gd name="connsiteY1" fmla="*/ 308069 h 2229030"/>
                      <a:gd name="connsiteX2" fmla="*/ 4016686 w 9272184"/>
                      <a:gd name="connsiteY2" fmla="*/ 1419453 h 2229030"/>
                      <a:gd name="connsiteX3" fmla="*/ 6535764 w 9272184"/>
                      <a:gd name="connsiteY3" fmla="*/ 1478150 h 2229030"/>
                      <a:gd name="connsiteX4" fmla="*/ 7854284 w 9272184"/>
                      <a:gd name="connsiteY4" fmla="*/ 1714888 h 2229030"/>
                      <a:gd name="connsiteX5" fmla="*/ 8775355 w 9272184"/>
                      <a:gd name="connsiteY5" fmla="*/ 1998979 h 2229030"/>
                      <a:gd name="connsiteX6" fmla="*/ 9272184 w 9272184"/>
                      <a:gd name="connsiteY6" fmla="*/ 2229030 h 2229030"/>
                      <a:gd name="connsiteX0" fmla="*/ 0 w 9272184"/>
                      <a:gd name="connsiteY0" fmla="*/ 0 h 2229030"/>
                      <a:gd name="connsiteX1" fmla="*/ 1604427 w 9272184"/>
                      <a:gd name="connsiteY1" fmla="*/ 308069 h 2229030"/>
                      <a:gd name="connsiteX2" fmla="*/ 4016686 w 9272184"/>
                      <a:gd name="connsiteY2" fmla="*/ 1419453 h 2229030"/>
                      <a:gd name="connsiteX3" fmla="*/ 6267319 w 9272184"/>
                      <a:gd name="connsiteY3" fmla="*/ 2033157 h 2229030"/>
                      <a:gd name="connsiteX4" fmla="*/ 7854284 w 9272184"/>
                      <a:gd name="connsiteY4" fmla="*/ 1714888 h 2229030"/>
                      <a:gd name="connsiteX5" fmla="*/ 8775355 w 9272184"/>
                      <a:gd name="connsiteY5" fmla="*/ 1998979 h 2229030"/>
                      <a:gd name="connsiteX6" fmla="*/ 9272184 w 9272184"/>
                      <a:gd name="connsiteY6" fmla="*/ 2229030 h 2229030"/>
                      <a:gd name="connsiteX0" fmla="*/ 0 w 9272184"/>
                      <a:gd name="connsiteY0" fmla="*/ 0 h 2434762"/>
                      <a:gd name="connsiteX1" fmla="*/ 1604427 w 9272184"/>
                      <a:gd name="connsiteY1" fmla="*/ 308069 h 2434762"/>
                      <a:gd name="connsiteX2" fmla="*/ 4016686 w 9272184"/>
                      <a:gd name="connsiteY2" fmla="*/ 1419453 h 2434762"/>
                      <a:gd name="connsiteX3" fmla="*/ 6267319 w 9272184"/>
                      <a:gd name="connsiteY3" fmla="*/ 2033157 h 2434762"/>
                      <a:gd name="connsiteX4" fmla="*/ 7881129 w 9272184"/>
                      <a:gd name="connsiteY4" fmla="*/ 2434662 h 2434762"/>
                      <a:gd name="connsiteX5" fmla="*/ 8775355 w 9272184"/>
                      <a:gd name="connsiteY5" fmla="*/ 1998979 h 2434762"/>
                      <a:gd name="connsiteX6" fmla="*/ 9272184 w 9272184"/>
                      <a:gd name="connsiteY6" fmla="*/ 2229030 h 2434762"/>
                      <a:gd name="connsiteX0" fmla="*/ 0 w 9343770"/>
                      <a:gd name="connsiteY0" fmla="*/ 0 h 2593253"/>
                      <a:gd name="connsiteX1" fmla="*/ 1604427 w 9343770"/>
                      <a:gd name="connsiteY1" fmla="*/ 308069 h 2593253"/>
                      <a:gd name="connsiteX2" fmla="*/ 4016686 w 9343770"/>
                      <a:gd name="connsiteY2" fmla="*/ 1419453 h 2593253"/>
                      <a:gd name="connsiteX3" fmla="*/ 6267319 w 9343770"/>
                      <a:gd name="connsiteY3" fmla="*/ 2033157 h 2593253"/>
                      <a:gd name="connsiteX4" fmla="*/ 7881129 w 9343770"/>
                      <a:gd name="connsiteY4" fmla="*/ 2434662 h 2593253"/>
                      <a:gd name="connsiteX5" fmla="*/ 8775355 w 9343770"/>
                      <a:gd name="connsiteY5" fmla="*/ 1998979 h 2593253"/>
                      <a:gd name="connsiteX6" fmla="*/ 9343770 w 9343770"/>
                      <a:gd name="connsiteY6" fmla="*/ 2593253 h 2593253"/>
                      <a:gd name="connsiteX0" fmla="*/ 0 w 9343770"/>
                      <a:gd name="connsiteY0" fmla="*/ 0 h 2675930"/>
                      <a:gd name="connsiteX1" fmla="*/ 1604427 w 9343770"/>
                      <a:gd name="connsiteY1" fmla="*/ 308069 h 2675930"/>
                      <a:gd name="connsiteX2" fmla="*/ 4016686 w 9343770"/>
                      <a:gd name="connsiteY2" fmla="*/ 1419453 h 2675930"/>
                      <a:gd name="connsiteX3" fmla="*/ 6267319 w 9343770"/>
                      <a:gd name="connsiteY3" fmla="*/ 2033157 h 2675930"/>
                      <a:gd name="connsiteX4" fmla="*/ 7881129 w 9343770"/>
                      <a:gd name="connsiteY4" fmla="*/ 2434662 h 2675930"/>
                      <a:gd name="connsiteX5" fmla="*/ 8578496 w 9343770"/>
                      <a:gd name="connsiteY5" fmla="*/ 2545314 h 2675930"/>
                      <a:gd name="connsiteX6" fmla="*/ 9343770 w 9343770"/>
                      <a:gd name="connsiteY6" fmla="*/ 2593253 h 2675930"/>
                      <a:gd name="connsiteX0" fmla="*/ 0 w 9343770"/>
                      <a:gd name="connsiteY0" fmla="*/ 0 h 2593253"/>
                      <a:gd name="connsiteX1" fmla="*/ 1604427 w 9343770"/>
                      <a:gd name="connsiteY1" fmla="*/ 308069 h 2593253"/>
                      <a:gd name="connsiteX2" fmla="*/ 4016686 w 9343770"/>
                      <a:gd name="connsiteY2" fmla="*/ 1419453 h 2593253"/>
                      <a:gd name="connsiteX3" fmla="*/ 6267319 w 9343770"/>
                      <a:gd name="connsiteY3" fmla="*/ 2033157 h 2593253"/>
                      <a:gd name="connsiteX4" fmla="*/ 7881129 w 9343770"/>
                      <a:gd name="connsiteY4" fmla="*/ 2434662 h 2593253"/>
                      <a:gd name="connsiteX5" fmla="*/ 8578496 w 9343770"/>
                      <a:gd name="connsiteY5" fmla="*/ 2545314 h 2593253"/>
                      <a:gd name="connsiteX6" fmla="*/ 9343770 w 9343770"/>
                      <a:gd name="connsiteY6" fmla="*/ 2593253 h 2593253"/>
                      <a:gd name="connsiteX0" fmla="*/ 0 w 9343770"/>
                      <a:gd name="connsiteY0" fmla="*/ 0 h 2654662"/>
                      <a:gd name="connsiteX1" fmla="*/ 1604427 w 9343770"/>
                      <a:gd name="connsiteY1" fmla="*/ 308069 h 2654662"/>
                      <a:gd name="connsiteX2" fmla="*/ 4016686 w 9343770"/>
                      <a:gd name="connsiteY2" fmla="*/ 1419453 h 2654662"/>
                      <a:gd name="connsiteX3" fmla="*/ 6267319 w 9343770"/>
                      <a:gd name="connsiteY3" fmla="*/ 2033157 h 2654662"/>
                      <a:gd name="connsiteX4" fmla="*/ 7881129 w 9343770"/>
                      <a:gd name="connsiteY4" fmla="*/ 2434662 h 2654662"/>
                      <a:gd name="connsiteX5" fmla="*/ 8578496 w 9343770"/>
                      <a:gd name="connsiteY5" fmla="*/ 2545314 h 2654662"/>
                      <a:gd name="connsiteX6" fmla="*/ 9343770 w 9343770"/>
                      <a:gd name="connsiteY6" fmla="*/ 2593253 h 2654662"/>
                      <a:gd name="connsiteX0" fmla="*/ 0 w 9343770"/>
                      <a:gd name="connsiteY0" fmla="*/ 0 h 2654662"/>
                      <a:gd name="connsiteX1" fmla="*/ 1604427 w 9343770"/>
                      <a:gd name="connsiteY1" fmla="*/ 308069 h 2654662"/>
                      <a:gd name="connsiteX2" fmla="*/ 4016686 w 9343770"/>
                      <a:gd name="connsiteY2" fmla="*/ 1419453 h 2654662"/>
                      <a:gd name="connsiteX3" fmla="*/ 6267319 w 9343770"/>
                      <a:gd name="connsiteY3" fmla="*/ 2033157 h 2654662"/>
                      <a:gd name="connsiteX4" fmla="*/ 7881129 w 9343770"/>
                      <a:gd name="connsiteY4" fmla="*/ 2434662 h 2654662"/>
                      <a:gd name="connsiteX5" fmla="*/ 8578496 w 9343770"/>
                      <a:gd name="connsiteY5" fmla="*/ 2545314 h 2654662"/>
                      <a:gd name="connsiteX6" fmla="*/ 9343770 w 9343770"/>
                      <a:gd name="connsiteY6" fmla="*/ 2593253 h 2654662"/>
                      <a:gd name="connsiteX0" fmla="*/ 0 w 9343770"/>
                      <a:gd name="connsiteY0" fmla="*/ 0 h 2642063"/>
                      <a:gd name="connsiteX1" fmla="*/ 1604427 w 9343770"/>
                      <a:gd name="connsiteY1" fmla="*/ 308069 h 2642063"/>
                      <a:gd name="connsiteX2" fmla="*/ 4016686 w 9343770"/>
                      <a:gd name="connsiteY2" fmla="*/ 1419453 h 2642063"/>
                      <a:gd name="connsiteX3" fmla="*/ 6267319 w 9343770"/>
                      <a:gd name="connsiteY3" fmla="*/ 2033157 h 2642063"/>
                      <a:gd name="connsiteX4" fmla="*/ 7881129 w 9343770"/>
                      <a:gd name="connsiteY4" fmla="*/ 2434662 h 2642063"/>
                      <a:gd name="connsiteX5" fmla="*/ 8578496 w 9343770"/>
                      <a:gd name="connsiteY5" fmla="*/ 2545314 h 2642063"/>
                      <a:gd name="connsiteX6" fmla="*/ 9343770 w 9343770"/>
                      <a:gd name="connsiteY6" fmla="*/ 2593253 h 2642063"/>
                      <a:gd name="connsiteX0" fmla="*/ 0 w 9343770"/>
                      <a:gd name="connsiteY0" fmla="*/ 0 h 2637843"/>
                      <a:gd name="connsiteX1" fmla="*/ 1604427 w 9343770"/>
                      <a:gd name="connsiteY1" fmla="*/ 308069 h 2637843"/>
                      <a:gd name="connsiteX2" fmla="*/ 4016686 w 9343770"/>
                      <a:gd name="connsiteY2" fmla="*/ 1419453 h 2637843"/>
                      <a:gd name="connsiteX3" fmla="*/ 6267319 w 9343770"/>
                      <a:gd name="connsiteY3" fmla="*/ 2033157 h 2637843"/>
                      <a:gd name="connsiteX4" fmla="*/ 7881129 w 9343770"/>
                      <a:gd name="connsiteY4" fmla="*/ 2434662 h 2637843"/>
                      <a:gd name="connsiteX5" fmla="*/ 8578496 w 9343770"/>
                      <a:gd name="connsiteY5" fmla="*/ 2545314 h 2637843"/>
                      <a:gd name="connsiteX6" fmla="*/ 9343770 w 9343770"/>
                      <a:gd name="connsiteY6" fmla="*/ 2593253 h 2637843"/>
                      <a:gd name="connsiteX0" fmla="*/ 0 w 9343770"/>
                      <a:gd name="connsiteY0" fmla="*/ 0 h 2593253"/>
                      <a:gd name="connsiteX1" fmla="*/ 1604427 w 9343770"/>
                      <a:gd name="connsiteY1" fmla="*/ 308069 h 2593253"/>
                      <a:gd name="connsiteX2" fmla="*/ 4016686 w 9343770"/>
                      <a:gd name="connsiteY2" fmla="*/ 1419453 h 2593253"/>
                      <a:gd name="connsiteX3" fmla="*/ 6267319 w 9343770"/>
                      <a:gd name="connsiteY3" fmla="*/ 2033157 h 2593253"/>
                      <a:gd name="connsiteX4" fmla="*/ 7881129 w 9343770"/>
                      <a:gd name="connsiteY4" fmla="*/ 2434662 h 2593253"/>
                      <a:gd name="connsiteX5" fmla="*/ 8578496 w 9343770"/>
                      <a:gd name="connsiteY5" fmla="*/ 2545314 h 2593253"/>
                      <a:gd name="connsiteX6" fmla="*/ 9343770 w 9343770"/>
                      <a:gd name="connsiteY6" fmla="*/ 2593253 h 2593253"/>
                      <a:gd name="connsiteX0" fmla="*/ 0 w 9343770"/>
                      <a:gd name="connsiteY0" fmla="*/ 0 h 2602680"/>
                      <a:gd name="connsiteX1" fmla="*/ 1604427 w 9343770"/>
                      <a:gd name="connsiteY1" fmla="*/ 308069 h 2602680"/>
                      <a:gd name="connsiteX2" fmla="*/ 4016686 w 9343770"/>
                      <a:gd name="connsiteY2" fmla="*/ 1419453 h 2602680"/>
                      <a:gd name="connsiteX3" fmla="*/ 6267319 w 9343770"/>
                      <a:gd name="connsiteY3" fmla="*/ 2033157 h 2602680"/>
                      <a:gd name="connsiteX4" fmla="*/ 7881129 w 9343770"/>
                      <a:gd name="connsiteY4" fmla="*/ 2434662 h 2602680"/>
                      <a:gd name="connsiteX5" fmla="*/ 8578496 w 9343770"/>
                      <a:gd name="connsiteY5" fmla="*/ 2545314 h 2602680"/>
                      <a:gd name="connsiteX6" fmla="*/ 9343770 w 9343770"/>
                      <a:gd name="connsiteY6" fmla="*/ 2593253 h 2602680"/>
                      <a:gd name="connsiteX0" fmla="*/ 0 w 9343770"/>
                      <a:gd name="connsiteY0" fmla="*/ 0 h 2593253"/>
                      <a:gd name="connsiteX1" fmla="*/ 1604427 w 9343770"/>
                      <a:gd name="connsiteY1" fmla="*/ 308069 h 2593253"/>
                      <a:gd name="connsiteX2" fmla="*/ 4016686 w 9343770"/>
                      <a:gd name="connsiteY2" fmla="*/ 1419453 h 2593253"/>
                      <a:gd name="connsiteX3" fmla="*/ 6267319 w 9343770"/>
                      <a:gd name="connsiteY3" fmla="*/ 2033157 h 2593253"/>
                      <a:gd name="connsiteX4" fmla="*/ 7881129 w 9343770"/>
                      <a:gd name="connsiteY4" fmla="*/ 2434662 h 2593253"/>
                      <a:gd name="connsiteX5" fmla="*/ 8578496 w 9343770"/>
                      <a:gd name="connsiteY5" fmla="*/ 2545314 h 2593253"/>
                      <a:gd name="connsiteX6" fmla="*/ 9343770 w 9343770"/>
                      <a:gd name="connsiteY6" fmla="*/ 2593253 h 2593253"/>
                      <a:gd name="connsiteX0" fmla="*/ 0 w 9343770"/>
                      <a:gd name="connsiteY0" fmla="*/ 0 h 2593253"/>
                      <a:gd name="connsiteX1" fmla="*/ 1604427 w 9343770"/>
                      <a:gd name="connsiteY1" fmla="*/ 308069 h 2593253"/>
                      <a:gd name="connsiteX2" fmla="*/ 4016686 w 9343770"/>
                      <a:gd name="connsiteY2" fmla="*/ 1419453 h 2593253"/>
                      <a:gd name="connsiteX3" fmla="*/ 6267319 w 9343770"/>
                      <a:gd name="connsiteY3" fmla="*/ 2033157 h 2593253"/>
                      <a:gd name="connsiteX4" fmla="*/ 7881129 w 9343770"/>
                      <a:gd name="connsiteY4" fmla="*/ 2434662 h 2593253"/>
                      <a:gd name="connsiteX5" fmla="*/ 8578496 w 9343770"/>
                      <a:gd name="connsiteY5" fmla="*/ 2545314 h 2593253"/>
                      <a:gd name="connsiteX6" fmla="*/ 9343770 w 9343770"/>
                      <a:gd name="connsiteY6" fmla="*/ 2593253 h 2593253"/>
                      <a:gd name="connsiteX0" fmla="*/ 0 w 9343770"/>
                      <a:gd name="connsiteY0" fmla="*/ 0 h 2593253"/>
                      <a:gd name="connsiteX1" fmla="*/ 1604427 w 9343770"/>
                      <a:gd name="connsiteY1" fmla="*/ 308069 h 2593253"/>
                      <a:gd name="connsiteX2" fmla="*/ 4016686 w 9343770"/>
                      <a:gd name="connsiteY2" fmla="*/ 1419453 h 2593253"/>
                      <a:gd name="connsiteX3" fmla="*/ 6267319 w 9343770"/>
                      <a:gd name="connsiteY3" fmla="*/ 2033157 h 2593253"/>
                      <a:gd name="connsiteX4" fmla="*/ 7881129 w 9343770"/>
                      <a:gd name="connsiteY4" fmla="*/ 2434662 h 2593253"/>
                      <a:gd name="connsiteX5" fmla="*/ 8578496 w 9343770"/>
                      <a:gd name="connsiteY5" fmla="*/ 2545314 h 2593253"/>
                      <a:gd name="connsiteX6" fmla="*/ 9343770 w 9343770"/>
                      <a:gd name="connsiteY6" fmla="*/ 2593253 h 2593253"/>
                      <a:gd name="connsiteX0" fmla="*/ 0 w 9343770"/>
                      <a:gd name="connsiteY0" fmla="*/ 0 h 2593253"/>
                      <a:gd name="connsiteX1" fmla="*/ 1604427 w 9343770"/>
                      <a:gd name="connsiteY1" fmla="*/ 308069 h 2593253"/>
                      <a:gd name="connsiteX2" fmla="*/ 4016686 w 9343770"/>
                      <a:gd name="connsiteY2" fmla="*/ 1419453 h 2593253"/>
                      <a:gd name="connsiteX3" fmla="*/ 6267319 w 9343770"/>
                      <a:gd name="connsiteY3" fmla="*/ 2033157 h 2593253"/>
                      <a:gd name="connsiteX4" fmla="*/ 7881129 w 9343770"/>
                      <a:gd name="connsiteY4" fmla="*/ 2434662 h 2593253"/>
                      <a:gd name="connsiteX5" fmla="*/ 8694822 w 9343770"/>
                      <a:gd name="connsiteY5" fmla="*/ 2536642 h 2593253"/>
                      <a:gd name="connsiteX6" fmla="*/ 9343770 w 9343770"/>
                      <a:gd name="connsiteY6" fmla="*/ 2593253 h 2593253"/>
                      <a:gd name="connsiteX0" fmla="*/ 0 w 9343770"/>
                      <a:gd name="connsiteY0" fmla="*/ 0 h 2593253"/>
                      <a:gd name="connsiteX1" fmla="*/ 1604427 w 9343770"/>
                      <a:gd name="connsiteY1" fmla="*/ 308069 h 2593253"/>
                      <a:gd name="connsiteX2" fmla="*/ 4016686 w 9343770"/>
                      <a:gd name="connsiteY2" fmla="*/ 1419453 h 2593253"/>
                      <a:gd name="connsiteX3" fmla="*/ 6267319 w 9343770"/>
                      <a:gd name="connsiteY3" fmla="*/ 2033157 h 2593253"/>
                      <a:gd name="connsiteX4" fmla="*/ 7881129 w 9343770"/>
                      <a:gd name="connsiteY4" fmla="*/ 2434662 h 2593253"/>
                      <a:gd name="connsiteX5" fmla="*/ 8220568 w 9343770"/>
                      <a:gd name="connsiteY5" fmla="*/ 2493283 h 2593253"/>
                      <a:gd name="connsiteX6" fmla="*/ 9343770 w 9343770"/>
                      <a:gd name="connsiteY6" fmla="*/ 2593253 h 2593253"/>
                      <a:gd name="connsiteX0" fmla="*/ 0 w 9343770"/>
                      <a:gd name="connsiteY0" fmla="*/ 0 h 2593253"/>
                      <a:gd name="connsiteX1" fmla="*/ 1604427 w 9343770"/>
                      <a:gd name="connsiteY1" fmla="*/ 308069 h 2593253"/>
                      <a:gd name="connsiteX2" fmla="*/ 4016686 w 9343770"/>
                      <a:gd name="connsiteY2" fmla="*/ 1419453 h 2593253"/>
                      <a:gd name="connsiteX3" fmla="*/ 6195734 w 9343770"/>
                      <a:gd name="connsiteY3" fmla="*/ 2171909 h 2593253"/>
                      <a:gd name="connsiteX4" fmla="*/ 7881129 w 9343770"/>
                      <a:gd name="connsiteY4" fmla="*/ 2434662 h 2593253"/>
                      <a:gd name="connsiteX5" fmla="*/ 8220568 w 9343770"/>
                      <a:gd name="connsiteY5" fmla="*/ 2493283 h 2593253"/>
                      <a:gd name="connsiteX6" fmla="*/ 9343770 w 9343770"/>
                      <a:gd name="connsiteY6" fmla="*/ 2593253 h 2593253"/>
                      <a:gd name="connsiteX0" fmla="*/ 0 w 9343770"/>
                      <a:gd name="connsiteY0" fmla="*/ 0 h 2593253"/>
                      <a:gd name="connsiteX1" fmla="*/ 1604427 w 9343770"/>
                      <a:gd name="connsiteY1" fmla="*/ 308069 h 2593253"/>
                      <a:gd name="connsiteX2" fmla="*/ 4016686 w 9343770"/>
                      <a:gd name="connsiteY2" fmla="*/ 1419453 h 2593253"/>
                      <a:gd name="connsiteX3" fmla="*/ 6195734 w 9343770"/>
                      <a:gd name="connsiteY3" fmla="*/ 2171909 h 2593253"/>
                      <a:gd name="connsiteX4" fmla="*/ 7505306 w 9343770"/>
                      <a:gd name="connsiteY4" fmla="*/ 2417318 h 2593253"/>
                      <a:gd name="connsiteX5" fmla="*/ 8220568 w 9343770"/>
                      <a:gd name="connsiteY5" fmla="*/ 2493283 h 2593253"/>
                      <a:gd name="connsiteX6" fmla="*/ 9343770 w 9343770"/>
                      <a:gd name="connsiteY6" fmla="*/ 2593253 h 2593253"/>
                      <a:gd name="connsiteX0" fmla="*/ 0 w 9343770"/>
                      <a:gd name="connsiteY0" fmla="*/ 0 h 2593253"/>
                      <a:gd name="connsiteX1" fmla="*/ 1604427 w 9343770"/>
                      <a:gd name="connsiteY1" fmla="*/ 308069 h 2593253"/>
                      <a:gd name="connsiteX2" fmla="*/ 4016686 w 9343770"/>
                      <a:gd name="connsiteY2" fmla="*/ 1419453 h 2593253"/>
                      <a:gd name="connsiteX3" fmla="*/ 6195734 w 9343770"/>
                      <a:gd name="connsiteY3" fmla="*/ 2171909 h 2593253"/>
                      <a:gd name="connsiteX4" fmla="*/ 7505306 w 9343770"/>
                      <a:gd name="connsiteY4" fmla="*/ 2417318 h 2593253"/>
                      <a:gd name="connsiteX5" fmla="*/ 8363739 w 9343770"/>
                      <a:gd name="connsiteY5" fmla="*/ 2510627 h 2593253"/>
                      <a:gd name="connsiteX6" fmla="*/ 9343770 w 9343770"/>
                      <a:gd name="connsiteY6" fmla="*/ 2593253 h 2593253"/>
                      <a:gd name="connsiteX0" fmla="*/ 0 w 9343770"/>
                      <a:gd name="connsiteY0" fmla="*/ 0 h 2593253"/>
                      <a:gd name="connsiteX1" fmla="*/ 1604427 w 9343770"/>
                      <a:gd name="connsiteY1" fmla="*/ 308069 h 2593253"/>
                      <a:gd name="connsiteX2" fmla="*/ 4016686 w 9343770"/>
                      <a:gd name="connsiteY2" fmla="*/ 1419453 h 2593253"/>
                      <a:gd name="connsiteX3" fmla="*/ 6195734 w 9343770"/>
                      <a:gd name="connsiteY3" fmla="*/ 2171909 h 2593253"/>
                      <a:gd name="connsiteX4" fmla="*/ 7505306 w 9343770"/>
                      <a:gd name="connsiteY4" fmla="*/ 2417318 h 2593253"/>
                      <a:gd name="connsiteX5" fmla="*/ 8363739 w 9343770"/>
                      <a:gd name="connsiteY5" fmla="*/ 2510627 h 2593253"/>
                      <a:gd name="connsiteX6" fmla="*/ 9343770 w 9343770"/>
                      <a:gd name="connsiteY6" fmla="*/ 2593253 h 2593253"/>
                      <a:gd name="connsiteX0" fmla="*/ 0 w 9343770"/>
                      <a:gd name="connsiteY0" fmla="*/ 0 h 2593253"/>
                      <a:gd name="connsiteX1" fmla="*/ 1604427 w 9343770"/>
                      <a:gd name="connsiteY1" fmla="*/ 308069 h 2593253"/>
                      <a:gd name="connsiteX2" fmla="*/ 4016686 w 9343770"/>
                      <a:gd name="connsiteY2" fmla="*/ 1419453 h 2593253"/>
                      <a:gd name="connsiteX3" fmla="*/ 6195734 w 9343770"/>
                      <a:gd name="connsiteY3" fmla="*/ 2171909 h 2593253"/>
                      <a:gd name="connsiteX4" fmla="*/ 7505306 w 9343770"/>
                      <a:gd name="connsiteY4" fmla="*/ 2417318 h 2593253"/>
                      <a:gd name="connsiteX5" fmla="*/ 8363739 w 9343770"/>
                      <a:gd name="connsiteY5" fmla="*/ 2510627 h 2593253"/>
                      <a:gd name="connsiteX6" fmla="*/ 9343770 w 9343770"/>
                      <a:gd name="connsiteY6" fmla="*/ 2593253 h 259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43770" h="2593253">
                        <a:moveTo>
                          <a:pt x="0" y="0"/>
                        </a:moveTo>
                        <a:cubicBezTo>
                          <a:pt x="611678" y="72649"/>
                          <a:pt x="934979" y="71494"/>
                          <a:pt x="1604427" y="308069"/>
                        </a:cubicBezTo>
                        <a:cubicBezTo>
                          <a:pt x="2273875" y="544645"/>
                          <a:pt x="3251468" y="1108813"/>
                          <a:pt x="4016686" y="1419453"/>
                        </a:cubicBezTo>
                        <a:cubicBezTo>
                          <a:pt x="4781904" y="1730093"/>
                          <a:pt x="5614297" y="2005598"/>
                          <a:pt x="6195734" y="2171909"/>
                        </a:cubicBezTo>
                        <a:cubicBezTo>
                          <a:pt x="6777171" y="2338220"/>
                          <a:pt x="7143972" y="2360865"/>
                          <a:pt x="7505306" y="2417318"/>
                        </a:cubicBezTo>
                        <a:cubicBezTo>
                          <a:pt x="7866640" y="2473771"/>
                          <a:pt x="8117682" y="2481543"/>
                          <a:pt x="8363739" y="2510627"/>
                        </a:cubicBezTo>
                        <a:cubicBezTo>
                          <a:pt x="8989628" y="2548384"/>
                          <a:pt x="8906612" y="2553666"/>
                          <a:pt x="9343770" y="2593253"/>
                        </a:cubicBezTo>
                      </a:path>
                    </a:pathLst>
                  </a:custGeom>
                  <a:noFill/>
                  <a:ln w="28575">
                    <a:solidFill>
                      <a:srgbClr val="FF0000"/>
                    </a:solidFill>
                    <a:prstDash val="dash"/>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0000"/>
                      </a:solidFill>
                    </a:endParaRPr>
                  </a:p>
                </p:txBody>
              </p:sp>
              <p:sp>
                <p:nvSpPr>
                  <p:cNvPr id="54" name="TextBox 53">
                    <a:extLst>
                      <a:ext uri="{FF2B5EF4-FFF2-40B4-BE49-F238E27FC236}">
                        <a16:creationId xmlns:a16="http://schemas.microsoft.com/office/drawing/2014/main" id="{CC771897-6E80-4176-A1DB-2070CEB0A01E}"/>
                      </a:ext>
                    </a:extLst>
                  </p:cNvPr>
                  <p:cNvSpPr txBox="1"/>
                  <p:nvPr/>
                </p:nvSpPr>
                <p:spPr>
                  <a:xfrm>
                    <a:off x="6057892" y="3072194"/>
                    <a:ext cx="1385174" cy="430887"/>
                  </a:xfrm>
                  <a:prstGeom prst="rect">
                    <a:avLst/>
                  </a:prstGeom>
                  <a:solidFill>
                    <a:srgbClr val="025368"/>
                  </a:solidFill>
                </p:spPr>
                <p:txBody>
                  <a:bodyPr wrap="square" rtlCol="0">
                    <a:spAutoFit/>
                  </a:bodyPr>
                  <a:lstStyle/>
                  <a:p>
                    <a:pPr algn="ctr"/>
                    <a:r>
                      <a:rPr lang="en-GB" sz="1100" b="1" dirty="0">
                        <a:solidFill>
                          <a:schemeClr val="bg1"/>
                        </a:solidFill>
                        <a:latin typeface="+mj-lt"/>
                      </a:rPr>
                      <a:t>CMM 3</a:t>
                    </a:r>
                  </a:p>
                  <a:p>
                    <a:pPr algn="ctr"/>
                    <a:r>
                      <a:rPr lang="en-GB" sz="1100" dirty="0">
                        <a:solidFill>
                          <a:schemeClr val="bg1"/>
                        </a:solidFill>
                        <a:latin typeface="+mj-lt"/>
                      </a:rPr>
                      <a:t>Well-Defined</a:t>
                    </a:r>
                  </a:p>
                </p:txBody>
              </p:sp>
            </p:grpSp>
            <p:sp>
              <p:nvSpPr>
                <p:cNvPr id="55" name="TextBox 54">
                  <a:extLst>
                    <a:ext uri="{FF2B5EF4-FFF2-40B4-BE49-F238E27FC236}">
                      <a16:creationId xmlns:a16="http://schemas.microsoft.com/office/drawing/2014/main" id="{161A6DAC-0DEE-438F-A894-04CEB56FE52F}"/>
                    </a:ext>
                  </a:extLst>
                </p:cNvPr>
                <p:cNvSpPr txBox="1"/>
                <p:nvPr/>
              </p:nvSpPr>
              <p:spPr>
                <a:xfrm>
                  <a:off x="753296" y="1315908"/>
                  <a:ext cx="966989" cy="253916"/>
                </a:xfrm>
                <a:prstGeom prst="rect">
                  <a:avLst/>
                </a:prstGeom>
                <a:noFill/>
              </p:spPr>
              <p:txBody>
                <a:bodyPr wrap="square" rtlCol="0">
                  <a:spAutoFit/>
                </a:bodyPr>
                <a:lstStyle/>
                <a:p>
                  <a:pPr algn="ctr"/>
                  <a:r>
                    <a:rPr lang="en-GB" sz="1050" b="1" dirty="0">
                      <a:solidFill>
                        <a:srgbClr val="FF0000"/>
                      </a:solidFill>
                      <a:latin typeface="+mj-lt"/>
                    </a:rPr>
                    <a:t>RISK</a:t>
                  </a:r>
                </a:p>
              </p:txBody>
            </p:sp>
            <p:sp>
              <p:nvSpPr>
                <p:cNvPr id="56" name="TextBox 55">
                  <a:extLst>
                    <a:ext uri="{FF2B5EF4-FFF2-40B4-BE49-F238E27FC236}">
                      <a16:creationId xmlns:a16="http://schemas.microsoft.com/office/drawing/2014/main" id="{F6938EB8-8934-42F6-8178-1D34D9FAB505}"/>
                    </a:ext>
                  </a:extLst>
                </p:cNvPr>
                <p:cNvSpPr txBox="1"/>
                <p:nvPr/>
              </p:nvSpPr>
              <p:spPr>
                <a:xfrm>
                  <a:off x="2959181" y="1334003"/>
                  <a:ext cx="966989" cy="415498"/>
                </a:xfrm>
                <a:prstGeom prst="rect">
                  <a:avLst/>
                </a:prstGeom>
                <a:noFill/>
              </p:spPr>
              <p:txBody>
                <a:bodyPr wrap="square" rtlCol="0">
                  <a:spAutoFit/>
                </a:bodyPr>
                <a:lstStyle/>
                <a:p>
                  <a:pPr algn="ctr"/>
                  <a:r>
                    <a:rPr lang="en-GB" sz="1050" b="1" dirty="0">
                      <a:solidFill>
                        <a:srgbClr val="FF0000"/>
                      </a:solidFill>
                      <a:latin typeface="+mj-lt"/>
                    </a:rPr>
                    <a:t>EXCESSIVE RISK TAKING</a:t>
                  </a:r>
                </a:p>
              </p:txBody>
            </p:sp>
            <p:sp>
              <p:nvSpPr>
                <p:cNvPr id="57" name="TextBox 56">
                  <a:extLst>
                    <a:ext uri="{FF2B5EF4-FFF2-40B4-BE49-F238E27FC236}">
                      <a16:creationId xmlns:a16="http://schemas.microsoft.com/office/drawing/2014/main" id="{378CF478-544D-4E49-B9E2-43F212347675}"/>
                    </a:ext>
                  </a:extLst>
                </p:cNvPr>
                <p:cNvSpPr txBox="1"/>
                <p:nvPr/>
              </p:nvSpPr>
              <p:spPr>
                <a:xfrm>
                  <a:off x="8023406" y="3446685"/>
                  <a:ext cx="1228844" cy="415498"/>
                </a:xfrm>
                <a:prstGeom prst="rect">
                  <a:avLst/>
                </a:prstGeom>
                <a:noFill/>
              </p:spPr>
              <p:txBody>
                <a:bodyPr wrap="square" rtlCol="0">
                  <a:spAutoFit/>
                </a:bodyPr>
                <a:lstStyle/>
                <a:p>
                  <a:pPr algn="ctr"/>
                  <a:r>
                    <a:rPr lang="en-GB" sz="1050" b="1" dirty="0">
                      <a:solidFill>
                        <a:srgbClr val="FF0000"/>
                      </a:solidFill>
                      <a:latin typeface="+mj-lt"/>
                    </a:rPr>
                    <a:t>OPTIMAL RISK TAKING </a:t>
                  </a:r>
                </a:p>
              </p:txBody>
            </p:sp>
          </p:grpSp>
        </p:grpSp>
        <p:sp>
          <p:nvSpPr>
            <p:cNvPr id="50" name="TextBox 49">
              <a:extLst>
                <a:ext uri="{FF2B5EF4-FFF2-40B4-BE49-F238E27FC236}">
                  <a16:creationId xmlns:a16="http://schemas.microsoft.com/office/drawing/2014/main" id="{74E4C315-A426-40FD-B9C9-77AE4CC87E7D}"/>
                </a:ext>
              </a:extLst>
            </p:cNvPr>
            <p:cNvSpPr txBox="1"/>
            <p:nvPr/>
          </p:nvSpPr>
          <p:spPr>
            <a:xfrm>
              <a:off x="4287588" y="3724332"/>
              <a:ext cx="1385174" cy="430887"/>
            </a:xfrm>
            <a:prstGeom prst="rect">
              <a:avLst/>
            </a:prstGeom>
            <a:solidFill>
              <a:srgbClr val="025368"/>
            </a:solidFill>
          </p:spPr>
          <p:txBody>
            <a:bodyPr wrap="square" rtlCol="0">
              <a:spAutoFit/>
            </a:bodyPr>
            <a:lstStyle/>
            <a:p>
              <a:pPr algn="ctr"/>
              <a:r>
                <a:rPr lang="en-GB" sz="1100" b="1" dirty="0">
                  <a:solidFill>
                    <a:schemeClr val="bg1"/>
                  </a:solidFill>
                  <a:latin typeface="+mj-lt"/>
                </a:rPr>
                <a:t>CMM 2</a:t>
              </a:r>
            </a:p>
            <a:p>
              <a:pPr algn="ctr"/>
              <a:r>
                <a:rPr lang="en-GB" sz="1100" dirty="0">
                  <a:solidFill>
                    <a:schemeClr val="bg1"/>
                  </a:solidFill>
                  <a:latin typeface="+mj-lt"/>
                </a:rPr>
                <a:t>Planned and Tracked</a:t>
              </a:r>
            </a:p>
          </p:txBody>
        </p:sp>
      </p:grpSp>
    </p:spTree>
    <p:extLst>
      <p:ext uri="{BB962C8B-B14F-4D97-AF65-F5344CB8AC3E}">
        <p14:creationId xmlns:p14="http://schemas.microsoft.com/office/powerpoint/2010/main" val="1763390665"/>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8E136B1-B452-413F-8D15-F5465FC7B4BA}"/>
              </a:ext>
            </a:extLst>
          </p:cNvPr>
          <p:cNvSpPr>
            <a:spLocks noGrp="1"/>
          </p:cNvSpPr>
          <p:nvPr>
            <p:ph type="body" sz="quarter" idx="1"/>
          </p:nvPr>
        </p:nvSpPr>
        <p:spPr>
          <a:xfrm>
            <a:off x="601252" y="522329"/>
            <a:ext cx="8459787" cy="329800"/>
          </a:xfrm>
        </p:spPr>
        <p:txBody>
          <a:bodyPr>
            <a:noAutofit/>
          </a:bodyPr>
          <a:lstStyle/>
          <a:p>
            <a:r>
              <a:rPr lang="en-GB" dirty="0">
                <a:solidFill>
                  <a:srgbClr val="0E2243"/>
                </a:solidFill>
              </a:rPr>
              <a:t>The Information Flow</a:t>
            </a:r>
          </a:p>
        </p:txBody>
      </p:sp>
      <p:graphicFrame>
        <p:nvGraphicFramePr>
          <p:cNvPr id="49" name="Diagram 48">
            <a:extLst>
              <a:ext uri="{FF2B5EF4-FFF2-40B4-BE49-F238E27FC236}">
                <a16:creationId xmlns:a16="http://schemas.microsoft.com/office/drawing/2014/main" id="{49359714-B3B9-4932-ADF2-C7FC3F337681}"/>
              </a:ext>
            </a:extLst>
          </p:cNvPr>
          <p:cNvGraphicFramePr/>
          <p:nvPr>
            <p:extLst>
              <p:ext uri="{D42A27DB-BD31-4B8C-83A1-F6EECF244321}">
                <p14:modId xmlns:p14="http://schemas.microsoft.com/office/powerpoint/2010/main" val="812955513"/>
              </p:ext>
            </p:extLst>
          </p:nvPr>
        </p:nvGraphicFramePr>
        <p:xfrm>
          <a:off x="2055921" y="2194825"/>
          <a:ext cx="8080158" cy="40359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1" name="Text Placeholder 3">
            <a:extLst>
              <a:ext uri="{FF2B5EF4-FFF2-40B4-BE49-F238E27FC236}">
                <a16:creationId xmlns:a16="http://schemas.microsoft.com/office/drawing/2014/main" id="{74D3CD51-DA23-4149-8228-B267ADE34CC2}"/>
              </a:ext>
            </a:extLst>
          </p:cNvPr>
          <p:cNvSpPr txBox="1">
            <a:spLocks/>
          </p:cNvSpPr>
          <p:nvPr/>
        </p:nvSpPr>
        <p:spPr>
          <a:xfrm>
            <a:off x="527149" y="1029871"/>
            <a:ext cx="11378157" cy="214883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000" dirty="0">
                <a:solidFill>
                  <a:srgbClr val="5889B4"/>
                </a:solidFill>
                <a:latin typeface="+mj-lt"/>
              </a:rPr>
              <a:t>Sector after sector is undergoing digital transformation in readiness for the smart world powered by 5G, IoT and edge computing. Data is itself a building block of modern living; an extremely valuable economic asset. Digital Assurance not only empowers companies, it creates trust in supply chains and customer relationships.</a:t>
            </a:r>
            <a:endParaRPr lang="en-GB" dirty="0">
              <a:solidFill>
                <a:srgbClr val="5889B4"/>
              </a:solidFill>
              <a:latin typeface="+mj-lt"/>
            </a:endParaRPr>
          </a:p>
          <a:p>
            <a:endParaRPr lang="en-GB" sz="2000" dirty="0"/>
          </a:p>
        </p:txBody>
      </p:sp>
      <p:pic>
        <p:nvPicPr>
          <p:cNvPr id="52" name="Picture 51" descr="Logo&#10;&#10;Description automatically generated">
            <a:extLst>
              <a:ext uri="{FF2B5EF4-FFF2-40B4-BE49-F238E27FC236}">
                <a16:creationId xmlns:a16="http://schemas.microsoft.com/office/drawing/2014/main" id="{DB3F0FA0-E166-457C-8C1D-712DD89DDFD7}"/>
              </a:ext>
            </a:extLst>
          </p:cNvPr>
          <p:cNvPicPr>
            <a:picLocks noChangeAspect="1"/>
          </p:cNvPicPr>
          <p:nvPr/>
        </p:nvPicPr>
        <p:blipFill>
          <a:blip r:embed="rId7"/>
          <a:stretch>
            <a:fillRect/>
          </a:stretch>
        </p:blipFill>
        <p:spPr>
          <a:xfrm>
            <a:off x="10060456" y="126732"/>
            <a:ext cx="1708109" cy="963741"/>
          </a:xfrm>
          <a:prstGeom prst="rect">
            <a:avLst/>
          </a:prstGeom>
        </p:spPr>
      </p:pic>
    </p:spTree>
    <p:extLst>
      <p:ext uri="{BB962C8B-B14F-4D97-AF65-F5344CB8AC3E}">
        <p14:creationId xmlns:p14="http://schemas.microsoft.com/office/powerpoint/2010/main" val="245681424"/>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2A05940-DA11-4B57-AC8B-84A9B834F912}"/>
              </a:ext>
            </a:extLst>
          </p:cNvPr>
          <p:cNvSpPr txBox="1"/>
          <p:nvPr/>
        </p:nvSpPr>
        <p:spPr>
          <a:xfrm>
            <a:off x="4103366" y="6467094"/>
            <a:ext cx="2813345" cy="259943"/>
          </a:xfrm>
          <a:prstGeom prst="rect">
            <a:avLst/>
          </a:prstGeom>
          <a:noFill/>
        </p:spPr>
        <p:txBody>
          <a:bodyPr wrap="square" rtlCol="0">
            <a:spAutoFit/>
          </a:bodyPr>
          <a:lstStyle/>
          <a:p>
            <a:pPr algn="r"/>
            <a:r>
              <a:rPr lang="en-GB" sz="1089" dirty="0">
                <a:solidFill>
                  <a:schemeClr val="bg1"/>
                </a:solidFill>
                <a:latin typeface="+mj-lt"/>
              </a:rPr>
              <a:t>Commercial in Confidence</a:t>
            </a:r>
            <a:endParaRPr lang="en-US" sz="1089" dirty="0">
              <a:solidFill>
                <a:schemeClr val="bg1"/>
              </a:solidFill>
              <a:latin typeface="+mj-lt"/>
            </a:endParaRPr>
          </a:p>
        </p:txBody>
      </p:sp>
      <p:pic>
        <p:nvPicPr>
          <p:cNvPr id="5" name="Picture 5" descr="Picture 5">
            <a:extLst>
              <a:ext uri="{FF2B5EF4-FFF2-40B4-BE49-F238E27FC236}">
                <a16:creationId xmlns:a16="http://schemas.microsoft.com/office/drawing/2014/main" id="{16CAECCF-6CAD-4DE7-A873-2D03E6C2E061}"/>
              </a:ext>
            </a:extLst>
          </p:cNvPr>
          <p:cNvPicPr>
            <a:picLocks noChangeAspect="1"/>
          </p:cNvPicPr>
          <p:nvPr/>
        </p:nvPicPr>
        <p:blipFill>
          <a:blip r:embed="rId2"/>
          <a:stretch>
            <a:fillRect/>
          </a:stretch>
        </p:blipFill>
        <p:spPr>
          <a:xfrm>
            <a:off x="9001290" y="396685"/>
            <a:ext cx="2743201" cy="832207"/>
          </a:xfrm>
          <a:prstGeom prst="rect">
            <a:avLst/>
          </a:prstGeom>
          <a:ln w="12700">
            <a:miter lim="400000"/>
          </a:ln>
        </p:spPr>
      </p:pic>
      <p:pic>
        <p:nvPicPr>
          <p:cNvPr id="6" name="Picture 5" descr="Logo&#10;&#10;Description automatically generated">
            <a:extLst>
              <a:ext uri="{FF2B5EF4-FFF2-40B4-BE49-F238E27FC236}">
                <a16:creationId xmlns:a16="http://schemas.microsoft.com/office/drawing/2014/main" id="{D4169EF3-A45E-406F-8FC9-E689317E2AE0}"/>
              </a:ext>
            </a:extLst>
          </p:cNvPr>
          <p:cNvPicPr>
            <a:picLocks noChangeAspect="1"/>
          </p:cNvPicPr>
          <p:nvPr/>
        </p:nvPicPr>
        <p:blipFill>
          <a:blip r:embed="rId3"/>
          <a:stretch>
            <a:fillRect/>
          </a:stretch>
        </p:blipFill>
        <p:spPr>
          <a:xfrm>
            <a:off x="310701" y="147612"/>
            <a:ext cx="2357880" cy="1330352"/>
          </a:xfrm>
          <a:prstGeom prst="rect">
            <a:avLst/>
          </a:prstGeom>
        </p:spPr>
      </p:pic>
      <p:pic>
        <p:nvPicPr>
          <p:cNvPr id="7" name="Picture 6" descr="A person standing in a hallway&#10;&#10;Description automatically generated with low confidence">
            <a:extLst>
              <a:ext uri="{FF2B5EF4-FFF2-40B4-BE49-F238E27FC236}">
                <a16:creationId xmlns:a16="http://schemas.microsoft.com/office/drawing/2014/main" id="{0D6C59FC-B763-4698-8D15-D0154821B05F}"/>
              </a:ext>
            </a:extLst>
          </p:cNvPr>
          <p:cNvPicPr>
            <a:picLocks noChangeAspect="1"/>
          </p:cNvPicPr>
          <p:nvPr/>
        </p:nvPicPr>
        <p:blipFill rotWithShape="1">
          <a:blip r:embed="rId4"/>
          <a:srcRect l="8434" t="15531" r="8639" b="13858"/>
          <a:stretch/>
        </p:blipFill>
        <p:spPr>
          <a:xfrm>
            <a:off x="7026105" y="2115592"/>
            <a:ext cx="1882505" cy="1825911"/>
          </a:xfrm>
          <a:prstGeom prst="rect">
            <a:avLst/>
          </a:prstGeom>
        </p:spPr>
      </p:pic>
      <p:pic>
        <p:nvPicPr>
          <p:cNvPr id="8" name="Picture 7">
            <a:extLst>
              <a:ext uri="{FF2B5EF4-FFF2-40B4-BE49-F238E27FC236}">
                <a16:creationId xmlns:a16="http://schemas.microsoft.com/office/drawing/2014/main" id="{631630DB-20FF-4DF3-BB5D-7FCB3A366033}"/>
              </a:ext>
            </a:extLst>
          </p:cNvPr>
          <p:cNvPicPr>
            <a:picLocks noChangeAspect="1"/>
          </p:cNvPicPr>
          <p:nvPr/>
        </p:nvPicPr>
        <p:blipFill>
          <a:blip r:embed="rId5">
            <a:extLst>
              <a:ext uri="{28A0092B-C50C-407E-A947-70E740481C1C}">
                <a14:useLocalDpi xmlns:a14="http://schemas.microsoft.com/office/drawing/2010/main" val="0"/>
              </a:ext>
            </a:extLst>
          </a:blip>
          <a:srcRect l="18934" r="18934"/>
          <a:stretch/>
        </p:blipFill>
        <p:spPr>
          <a:xfrm>
            <a:off x="2810328" y="2104360"/>
            <a:ext cx="2029642" cy="1837143"/>
          </a:xfrm>
          <a:prstGeom prst="rect">
            <a:avLst/>
          </a:prstGeom>
        </p:spPr>
      </p:pic>
      <p:sp>
        <p:nvSpPr>
          <p:cNvPr id="10" name="TextBox 9">
            <a:extLst>
              <a:ext uri="{FF2B5EF4-FFF2-40B4-BE49-F238E27FC236}">
                <a16:creationId xmlns:a16="http://schemas.microsoft.com/office/drawing/2014/main" id="{F775DDD7-80FE-4EE4-8B52-D6973547D91D}"/>
              </a:ext>
            </a:extLst>
          </p:cNvPr>
          <p:cNvSpPr txBox="1"/>
          <p:nvPr/>
        </p:nvSpPr>
        <p:spPr>
          <a:xfrm>
            <a:off x="2791880" y="4261325"/>
            <a:ext cx="3141157" cy="1200329"/>
          </a:xfrm>
          <a:prstGeom prst="rect">
            <a:avLst/>
          </a:prstGeom>
          <a:noFill/>
        </p:spPr>
        <p:txBody>
          <a:bodyPr wrap="square" rtlCol="0">
            <a:spAutoFit/>
          </a:bodyPr>
          <a:lstStyle/>
          <a:p>
            <a:r>
              <a:rPr lang="en-GB" b="1" dirty="0">
                <a:solidFill>
                  <a:srgbClr val="0E2243"/>
                </a:solidFill>
                <a:latin typeface="+mj-lt"/>
              </a:rPr>
              <a:t>Sarah Kenshall</a:t>
            </a:r>
          </a:p>
          <a:p>
            <a:r>
              <a:rPr lang="en-GB" b="1" dirty="0">
                <a:solidFill>
                  <a:srgbClr val="0E2243"/>
                </a:solidFill>
                <a:latin typeface="+mj-lt"/>
              </a:rPr>
              <a:t>Partner</a:t>
            </a:r>
          </a:p>
          <a:p>
            <a:r>
              <a:rPr lang="en-GB" dirty="0">
                <a:solidFill>
                  <a:srgbClr val="0E2243"/>
                </a:solidFill>
                <a:latin typeface="+mj-lt"/>
              </a:rPr>
              <a:t>sarah.kenshall@bpe.co.uk</a:t>
            </a:r>
          </a:p>
          <a:p>
            <a:r>
              <a:rPr lang="en-GB" dirty="0">
                <a:solidFill>
                  <a:srgbClr val="0E2243"/>
                </a:solidFill>
                <a:latin typeface="+mj-lt"/>
              </a:rPr>
              <a:t>01242 248 475</a:t>
            </a:r>
          </a:p>
        </p:txBody>
      </p:sp>
      <p:sp>
        <p:nvSpPr>
          <p:cNvPr id="11" name="TextBox 10">
            <a:extLst>
              <a:ext uri="{FF2B5EF4-FFF2-40B4-BE49-F238E27FC236}">
                <a16:creationId xmlns:a16="http://schemas.microsoft.com/office/drawing/2014/main" id="{C6B2A86D-9241-4EDC-A55A-0C70AA876D04}"/>
              </a:ext>
            </a:extLst>
          </p:cNvPr>
          <p:cNvSpPr txBox="1"/>
          <p:nvPr/>
        </p:nvSpPr>
        <p:spPr>
          <a:xfrm>
            <a:off x="7026105" y="4261325"/>
            <a:ext cx="2998391" cy="1200329"/>
          </a:xfrm>
          <a:prstGeom prst="rect">
            <a:avLst/>
          </a:prstGeom>
          <a:noFill/>
        </p:spPr>
        <p:txBody>
          <a:bodyPr wrap="square">
            <a:spAutoFit/>
          </a:bodyPr>
          <a:lstStyle/>
          <a:p>
            <a:r>
              <a:rPr lang="en-GB" b="1" dirty="0">
                <a:solidFill>
                  <a:srgbClr val="006430"/>
                </a:solidFill>
                <a:latin typeface="+mj-lt"/>
              </a:rPr>
              <a:t>Lee Hibbert</a:t>
            </a:r>
          </a:p>
          <a:p>
            <a:r>
              <a:rPr lang="en-GB" b="1" dirty="0">
                <a:solidFill>
                  <a:srgbClr val="006430"/>
                </a:solidFill>
                <a:latin typeface="+mj-lt"/>
              </a:rPr>
              <a:t>Director of Digital Assurance </a:t>
            </a:r>
          </a:p>
          <a:p>
            <a:r>
              <a:rPr lang="en-GB" sz="1800" dirty="0" err="1">
                <a:solidFill>
                  <a:srgbClr val="006430"/>
                </a:solidFill>
                <a:latin typeface="+mj-lt"/>
              </a:rPr>
              <a:t>lee.h@bamboo.tech</a:t>
            </a:r>
            <a:endParaRPr lang="en-GB" sz="1800" dirty="0">
              <a:solidFill>
                <a:srgbClr val="006430"/>
              </a:solidFill>
              <a:latin typeface="+mj-lt"/>
            </a:endParaRPr>
          </a:p>
          <a:p>
            <a:r>
              <a:rPr lang="en-GB" sz="1800" dirty="0">
                <a:solidFill>
                  <a:srgbClr val="006430"/>
                </a:solidFill>
                <a:latin typeface="+mj-lt"/>
              </a:rPr>
              <a:t>07434 812821</a:t>
            </a:r>
          </a:p>
        </p:txBody>
      </p:sp>
      <p:sp>
        <p:nvSpPr>
          <p:cNvPr id="12" name="Text Placeholder 1">
            <a:extLst>
              <a:ext uri="{FF2B5EF4-FFF2-40B4-BE49-F238E27FC236}">
                <a16:creationId xmlns:a16="http://schemas.microsoft.com/office/drawing/2014/main" id="{B5A1C08A-E3F9-481B-8701-87C2BD576EAF}"/>
              </a:ext>
            </a:extLst>
          </p:cNvPr>
          <p:cNvSpPr txBox="1">
            <a:spLocks/>
          </p:cNvSpPr>
          <p:nvPr/>
        </p:nvSpPr>
        <p:spPr>
          <a:xfrm>
            <a:off x="5025026" y="563628"/>
            <a:ext cx="2141948" cy="69949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3200" dirty="0">
                <a:solidFill>
                  <a:srgbClr val="0E2243"/>
                </a:solidFill>
              </a:rPr>
              <a:t>Thank you </a:t>
            </a:r>
          </a:p>
        </p:txBody>
      </p:sp>
    </p:spTree>
    <p:extLst>
      <p:ext uri="{BB962C8B-B14F-4D97-AF65-F5344CB8AC3E}">
        <p14:creationId xmlns:p14="http://schemas.microsoft.com/office/powerpoint/2010/main" val="14326617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1116</TotalTime>
  <Words>452</Words>
  <Application>Microsoft Office PowerPoint</Application>
  <PresentationFormat>Widescreen</PresentationFormat>
  <Paragraphs>91</Paragraphs>
  <Slides>6</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lee hibbert</dc:creator>
  <cp:lastModifiedBy>Emily Giles</cp:lastModifiedBy>
  <cp:revision>15</cp:revision>
  <cp:lastPrinted>2021-03-17T10:18:31Z</cp:lastPrinted>
  <dcterms:created xsi:type="dcterms:W3CDTF">2021-03-17T09:02:35Z</dcterms:created>
  <dcterms:modified xsi:type="dcterms:W3CDTF">2021-03-26T09:36:40Z</dcterms:modified>
</cp:coreProperties>
</file>