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4" r:id="rId3"/>
    <p:sldId id="257" r:id="rId4"/>
    <p:sldId id="337" r:id="rId5"/>
    <p:sldId id="258" r:id="rId6"/>
    <p:sldId id="259" r:id="rId7"/>
    <p:sldId id="260" r:id="rId8"/>
    <p:sldId id="261" r:id="rId9"/>
    <p:sldId id="343" r:id="rId10"/>
    <p:sldId id="262" r:id="rId11"/>
    <p:sldId id="263" r:id="rId12"/>
    <p:sldId id="264" r:id="rId13"/>
    <p:sldId id="265" r:id="rId14"/>
    <p:sldId id="266" r:id="rId15"/>
    <p:sldId id="267" r:id="rId16"/>
    <p:sldId id="272" r:id="rId17"/>
    <p:sldId id="335" r:id="rId18"/>
  </p:sldIdLst>
  <p:sldSz cx="12192000" cy="6858000"/>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9B4"/>
    <a:srgbClr val="E9EBF5"/>
    <a:srgbClr val="CFD5EA"/>
    <a:srgbClr val="61B4DD"/>
    <a:srgbClr val="8FCAE7"/>
    <a:srgbClr val="21314D"/>
    <a:srgbClr val="E1A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8"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twitter.com/BPE_Solicitors" TargetMode="External"/><Relationship Id="rId3" Type="http://schemas.openxmlformats.org/officeDocument/2006/relationships/image" Target="../media/image7.png"/><Relationship Id="rId7" Type="http://schemas.openxmlformats.org/officeDocument/2006/relationships/hyperlink" Target="https://www.bpe.co.uk/" TargetMode="Externa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s://www.linkedin.com/company/bpesolicitors/"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Tips for Presenta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B3A39-F1D9-4D98-9DAD-8E6F0596D3CA}"/>
              </a:ext>
            </a:extLst>
          </p:cNvPr>
          <p:cNvSpPr/>
          <p:nvPr userDrawn="1"/>
        </p:nvSpPr>
        <p:spPr>
          <a:xfrm>
            <a:off x="1541929" y="468345"/>
            <a:ext cx="8812306" cy="1011853"/>
          </a:xfrm>
          <a:prstGeom prst="rect">
            <a:avLst/>
          </a:prstGeom>
          <a:solidFill>
            <a:srgbClr val="21314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bg1"/>
                </a:solidFill>
                <a:latin typeface="Arial Narrow" panose="020B0606020202030204" pitchFamily="34" charset="0"/>
                <a:cs typeface="Arial" panose="020B0604020202020204" pitchFamily="34" charset="0"/>
              </a:rPr>
              <a:t>Top Tips for Presentations</a:t>
            </a:r>
          </a:p>
        </p:txBody>
      </p:sp>
      <p:sp>
        <p:nvSpPr>
          <p:cNvPr id="8" name="TextBox 7">
            <a:extLst>
              <a:ext uri="{FF2B5EF4-FFF2-40B4-BE49-F238E27FC236}">
                <a16:creationId xmlns:a16="http://schemas.microsoft.com/office/drawing/2014/main" id="{3B4C54B1-82EA-4C13-9CAA-3595D3855564}"/>
              </a:ext>
            </a:extLst>
          </p:cNvPr>
          <p:cNvSpPr txBox="1"/>
          <p:nvPr userDrawn="1"/>
        </p:nvSpPr>
        <p:spPr>
          <a:xfrm>
            <a:off x="734987" y="1870621"/>
            <a:ext cx="7808258" cy="4524315"/>
          </a:xfrm>
          <a:prstGeom prst="rect">
            <a:avLst/>
          </a:prstGeom>
          <a:noFill/>
          <a:ln>
            <a:noFill/>
          </a:ln>
        </p:spPr>
        <p:txBody>
          <a:bodyPr wrap="square" rtlCol="0">
            <a:spAutoFit/>
          </a:bodyPr>
          <a:lstStyle/>
          <a:p>
            <a:pPr marL="285750" indent="-285750">
              <a:buFont typeface="Arial" panose="020B0604020202020204" pitchFamily="34" charset="0"/>
              <a:buChar char="•"/>
            </a:pPr>
            <a:r>
              <a:rPr lang="en-GB" sz="2400" kern="1200" dirty="0">
                <a:solidFill>
                  <a:srgbClr val="5889B4"/>
                </a:solidFill>
                <a:latin typeface="Arial Narrow" panose="020B0606020202030204" pitchFamily="34" charset="0"/>
                <a:ea typeface="ＭＳ Ｐゴシック" charset="0"/>
                <a:cs typeface="+mn-cs"/>
              </a:rPr>
              <a:t>Choose the most appropriate layout for each slide </a:t>
            </a:r>
          </a:p>
          <a:p>
            <a:pPr marL="285750" indent="-285750">
              <a:buFont typeface="Arial" panose="020B0604020202020204" pitchFamily="34" charset="0"/>
              <a:buChar char="•"/>
            </a:pPr>
            <a:endParaRPr lang="en-GB" sz="2400" kern="1200" dirty="0">
              <a:solidFill>
                <a:srgbClr val="5889B4"/>
              </a:solidFill>
              <a:latin typeface="Arial Narrow" panose="020B0606020202030204" pitchFamily="34" charset="0"/>
              <a:ea typeface="ＭＳ Ｐゴシック" charset="0"/>
              <a:cs typeface="+mn-cs"/>
            </a:endParaRPr>
          </a:p>
          <a:p>
            <a:pPr marL="285750" indent="-285750">
              <a:buFont typeface="Arial" panose="020B0604020202020204" pitchFamily="34" charset="0"/>
              <a:buChar char="•"/>
            </a:pPr>
            <a:r>
              <a:rPr lang="en-GB" sz="2400" kern="1200" dirty="0">
                <a:solidFill>
                  <a:srgbClr val="5889B4"/>
                </a:solidFill>
                <a:latin typeface="Arial Narrow" panose="020B0606020202030204" pitchFamily="34" charset="0"/>
                <a:ea typeface="ＭＳ Ｐゴシック" charset="0"/>
                <a:cs typeface="+mn-cs"/>
              </a:rPr>
              <a:t>Don’t change the font size or layout to cram more text in</a:t>
            </a:r>
          </a:p>
          <a:p>
            <a:pPr marL="285750" indent="-285750">
              <a:buFont typeface="Arial" panose="020B0604020202020204" pitchFamily="34" charset="0"/>
              <a:buChar char="•"/>
            </a:pPr>
            <a:endParaRPr lang="en-GB" sz="2400" kern="1200" dirty="0">
              <a:solidFill>
                <a:srgbClr val="5889B4"/>
              </a:solidFill>
              <a:latin typeface="Arial Narrow" panose="020B0606020202030204" pitchFamily="34" charset="0"/>
              <a:ea typeface="ＭＳ Ｐゴシック" charset="0"/>
              <a:cs typeface="+mn-cs"/>
            </a:endParaRPr>
          </a:p>
          <a:p>
            <a:pPr marL="285750" indent="-285750">
              <a:buFont typeface="Arial" panose="020B0604020202020204" pitchFamily="34" charset="0"/>
              <a:buChar char="•"/>
            </a:pPr>
            <a:r>
              <a:rPr lang="en-GB" sz="2400" kern="1200" dirty="0">
                <a:solidFill>
                  <a:srgbClr val="5889B4"/>
                </a:solidFill>
                <a:latin typeface="Arial Narrow" panose="020B0606020202030204" pitchFamily="34" charset="0"/>
                <a:ea typeface="ＭＳ Ｐゴシック" charset="0"/>
                <a:cs typeface="+mn-cs"/>
              </a:rPr>
              <a:t>Please don’t use animation or clip art</a:t>
            </a:r>
          </a:p>
          <a:p>
            <a:pPr marL="285750" indent="-285750">
              <a:buFont typeface="Arial" panose="020B0604020202020204" pitchFamily="34" charset="0"/>
              <a:buChar char="•"/>
            </a:pPr>
            <a:endParaRPr lang="en-GB" sz="2400" kern="1200" dirty="0">
              <a:solidFill>
                <a:srgbClr val="5889B4"/>
              </a:solidFill>
              <a:latin typeface="Arial Narrow" panose="020B0606020202030204" pitchFamily="34" charset="0"/>
              <a:ea typeface="ＭＳ Ｐゴシック" charset="0"/>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a:solidFill>
                  <a:srgbClr val="5889B4"/>
                </a:solidFill>
                <a:latin typeface="Arial Narrow" panose="020B0606020202030204" pitchFamily="34" charset="0"/>
                <a:ea typeface="ＭＳ Ｐゴシック" charset="0"/>
                <a:cs typeface="+mn-cs"/>
              </a:rPr>
              <a:t>Don’t have too many slides.  G</a:t>
            </a:r>
            <a:r>
              <a:rPr lang="en-GB" sz="2400" kern="1200" baseline="0" dirty="0">
                <a:solidFill>
                  <a:srgbClr val="5889B4"/>
                </a:solidFill>
                <a:latin typeface="Arial Narrow" panose="020B0606020202030204" pitchFamily="34" charset="0"/>
                <a:ea typeface="ＭＳ Ｐゴシック" charset="0"/>
                <a:cs typeface="+mn-cs"/>
              </a:rPr>
              <a:t>enerally 2 mins = 1 slide (this can vary).  </a:t>
            </a:r>
            <a:r>
              <a:rPr lang="en-GB" sz="2400" kern="1200" dirty="0">
                <a:solidFill>
                  <a:srgbClr val="5889B4"/>
                </a:solidFill>
                <a:latin typeface="Arial Narrow" panose="020B0606020202030204" pitchFamily="34" charset="0"/>
                <a:ea typeface="ＭＳ Ｐゴシック" charset="0"/>
                <a:cs typeface="+mn-cs"/>
              </a:rPr>
              <a:t>Keep your slides concise and use handouts if you need to</a:t>
            </a:r>
          </a:p>
          <a:p>
            <a:pPr marL="285750" indent="-285750">
              <a:buFont typeface="Arial" panose="020B0604020202020204" pitchFamily="34" charset="0"/>
              <a:buChar char="•"/>
            </a:pPr>
            <a:endParaRPr lang="en-GB" sz="2400" kern="1200" dirty="0">
              <a:solidFill>
                <a:srgbClr val="5889B4"/>
              </a:solidFill>
              <a:latin typeface="Arial Narrow" panose="020B0606020202030204" pitchFamily="34" charset="0"/>
              <a:ea typeface="ＭＳ Ｐゴシック" charset="0"/>
              <a:cs typeface="+mn-cs"/>
            </a:endParaRPr>
          </a:p>
          <a:p>
            <a:pPr marL="285750" indent="-285750">
              <a:buFont typeface="Arial" panose="020B0604020202020204" pitchFamily="34" charset="0"/>
              <a:buChar char="•"/>
            </a:pPr>
            <a:r>
              <a:rPr lang="en-GB" sz="2400" kern="1200" baseline="0" dirty="0">
                <a:solidFill>
                  <a:srgbClr val="5889B4"/>
                </a:solidFill>
                <a:latin typeface="Arial Narrow" panose="020B0606020202030204" pitchFamily="34" charset="0"/>
                <a:ea typeface="ＭＳ Ｐゴシック" charset="0"/>
                <a:cs typeface="+mn-cs"/>
              </a:rPr>
              <a:t>Ask Marketing for relevant photos, videos, logos and case studies</a:t>
            </a:r>
          </a:p>
          <a:p>
            <a:pPr marL="285750" indent="-285750">
              <a:buFont typeface="Arial" panose="020B0604020202020204" pitchFamily="34" charset="0"/>
              <a:buChar char="•"/>
            </a:pPr>
            <a:endParaRPr lang="en-GB" sz="2400" kern="1200" baseline="0" dirty="0">
              <a:solidFill>
                <a:srgbClr val="5889B4"/>
              </a:solidFill>
              <a:latin typeface="Arial Narrow" panose="020B0606020202030204" pitchFamily="34" charset="0"/>
              <a:ea typeface="ＭＳ Ｐゴシック" charset="0"/>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a:solidFill>
                  <a:srgbClr val="5889B4"/>
                </a:solidFill>
                <a:latin typeface="Arial Narrow" panose="020B0606020202030204" pitchFamily="34" charset="0"/>
                <a:ea typeface="ＭＳ Ｐゴシック" charset="0"/>
                <a:cs typeface="+mn-cs"/>
              </a:rPr>
              <a:t>If you prefer, Marketing can</a:t>
            </a:r>
            <a:r>
              <a:rPr lang="en-GB" sz="2400" kern="1200" baseline="0" dirty="0">
                <a:solidFill>
                  <a:srgbClr val="5889B4"/>
                </a:solidFill>
                <a:latin typeface="Arial Narrow" panose="020B0606020202030204" pitchFamily="34" charset="0"/>
                <a:ea typeface="ＭＳ Ｐゴシック" charset="0"/>
                <a:cs typeface="+mn-cs"/>
              </a:rPr>
              <a:t> </a:t>
            </a:r>
            <a:r>
              <a:rPr lang="en-GB" sz="2400" kern="1200" dirty="0">
                <a:solidFill>
                  <a:srgbClr val="5889B4"/>
                </a:solidFill>
                <a:latin typeface="Arial Narrow" panose="020B0606020202030204" pitchFamily="34" charset="0"/>
                <a:ea typeface="ＭＳ Ｐゴシック" charset="0"/>
                <a:cs typeface="+mn-cs"/>
              </a:rPr>
              <a:t>create the presentation </a:t>
            </a:r>
            <a:r>
              <a:rPr lang="en-GB" sz="2400" kern="1200" baseline="0" dirty="0">
                <a:solidFill>
                  <a:srgbClr val="5889B4"/>
                </a:solidFill>
                <a:latin typeface="Arial Narrow" panose="020B0606020202030204" pitchFamily="34" charset="0"/>
                <a:ea typeface="ＭＳ Ｐゴシック" charset="0"/>
                <a:cs typeface="+mn-cs"/>
              </a:rPr>
              <a:t>for you</a:t>
            </a:r>
          </a:p>
        </p:txBody>
      </p:sp>
      <p:cxnSp>
        <p:nvCxnSpPr>
          <p:cNvPr id="9" name="Straight Arrow Connector 8">
            <a:extLst>
              <a:ext uri="{FF2B5EF4-FFF2-40B4-BE49-F238E27FC236}">
                <a16:creationId xmlns:a16="http://schemas.microsoft.com/office/drawing/2014/main" id="{A8CA4D57-DBA8-437E-81EB-DEC49D5A4C20}"/>
              </a:ext>
            </a:extLst>
          </p:cNvPr>
          <p:cNvCxnSpPr/>
          <p:nvPr userDrawn="1"/>
        </p:nvCxnSpPr>
        <p:spPr>
          <a:xfrm>
            <a:off x="6833937" y="2141621"/>
            <a:ext cx="1239252" cy="116630"/>
          </a:xfrm>
          <a:prstGeom prst="straightConnector1">
            <a:avLst/>
          </a:prstGeom>
          <a:ln w="38100">
            <a:solidFill>
              <a:srgbClr val="FFA1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3117551-E157-4092-94F4-B8EE13B995E3}"/>
              </a:ext>
            </a:extLst>
          </p:cNvPr>
          <p:cNvPicPr>
            <a:picLocks noChangeAspect="1"/>
          </p:cNvPicPr>
          <p:nvPr userDrawn="1"/>
        </p:nvPicPr>
        <p:blipFill rotWithShape="1">
          <a:blip r:embed="rId2"/>
          <a:srcRect l="-45" t="-1" r="83365" b="40010"/>
          <a:stretch/>
        </p:blipFill>
        <p:spPr>
          <a:xfrm>
            <a:off x="8543245" y="1750659"/>
            <a:ext cx="3433482" cy="4380245"/>
          </a:xfrm>
          <a:prstGeom prst="rect">
            <a:avLst/>
          </a:prstGeom>
        </p:spPr>
      </p:pic>
      <p:sp>
        <p:nvSpPr>
          <p:cNvPr id="11" name="TextBox 10">
            <a:extLst>
              <a:ext uri="{FF2B5EF4-FFF2-40B4-BE49-F238E27FC236}">
                <a16:creationId xmlns:a16="http://schemas.microsoft.com/office/drawing/2014/main" id="{D2F98030-990D-49DD-BDA0-B1B5699782BD}"/>
              </a:ext>
            </a:extLst>
          </p:cNvPr>
          <p:cNvSpPr txBox="1"/>
          <p:nvPr userDrawn="1"/>
        </p:nvSpPr>
        <p:spPr>
          <a:xfrm>
            <a:off x="7121263" y="6442311"/>
            <a:ext cx="4855464" cy="307777"/>
          </a:xfrm>
          <a:prstGeom prst="rect">
            <a:avLst/>
          </a:prstGeom>
          <a:noFill/>
          <a:ln>
            <a:noFill/>
          </a:ln>
        </p:spPr>
        <p:txBody>
          <a:bodyPr wrap="square" rtlCol="0">
            <a:spAutoFit/>
          </a:bodyPr>
          <a:lstStyle/>
          <a:p>
            <a:r>
              <a:rPr lang="en-GB" sz="1400" b="1" i="1" dirty="0">
                <a:latin typeface="Arial Narrow" panose="020B0606020202030204" pitchFamily="34" charset="0"/>
              </a:rPr>
              <a:t>Don’t forget</a:t>
            </a:r>
            <a:r>
              <a:rPr lang="en-GB" sz="1400" b="1" i="1" baseline="0" dirty="0">
                <a:latin typeface="Arial Narrow" panose="020B0606020202030204" pitchFamily="34" charset="0"/>
              </a:rPr>
              <a:t> to d</a:t>
            </a:r>
            <a:r>
              <a:rPr lang="en-GB" sz="1400" b="1" i="1" dirty="0">
                <a:latin typeface="Arial Narrow" panose="020B0606020202030204" pitchFamily="34" charset="0"/>
              </a:rPr>
              <a:t>elete this slide before you save your presentation!</a:t>
            </a:r>
          </a:p>
        </p:txBody>
      </p:sp>
    </p:spTree>
    <p:extLst>
      <p:ext uri="{BB962C8B-B14F-4D97-AF65-F5344CB8AC3E}">
        <p14:creationId xmlns:p14="http://schemas.microsoft.com/office/powerpoint/2010/main" val="352075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opt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pic>
        <p:nvPicPr>
          <p:cNvPr id="13" name="Picture 12">
            <a:extLst>
              <a:ext uri="{FF2B5EF4-FFF2-40B4-BE49-F238E27FC236}">
                <a16:creationId xmlns:a16="http://schemas.microsoft.com/office/drawing/2014/main" id="{79AF4A4A-EFCF-4BA0-B5E6-6DC2429960F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979" b="32431"/>
          <a:stretch/>
        </p:blipFill>
        <p:spPr>
          <a:xfrm>
            <a:off x="6696339" y="0"/>
            <a:ext cx="5493600" cy="3594082"/>
          </a:xfrm>
          <a:prstGeom prst="rect">
            <a:avLst/>
          </a:prstGeom>
        </p:spPr>
      </p:pic>
      <p:pic>
        <p:nvPicPr>
          <p:cNvPr id="14" name="Picture 13" descr="A person wearing a suit and tie&#10;&#10;Description generated with very high confidence">
            <a:extLst>
              <a:ext uri="{FF2B5EF4-FFF2-40B4-BE49-F238E27FC236}">
                <a16:creationId xmlns:a16="http://schemas.microsoft.com/office/drawing/2014/main" id="{BB86D7E4-FD90-4865-BBD2-4E1F12631D5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0" r="150" b="11013"/>
          <a:stretch/>
        </p:blipFill>
        <p:spPr>
          <a:xfrm>
            <a:off x="6686009" y="3594082"/>
            <a:ext cx="5503929" cy="3263918"/>
          </a:xfrm>
          <a:prstGeom prst="rect">
            <a:avLst/>
          </a:prstGeom>
        </p:spPr>
      </p:pic>
      <p:sp>
        <p:nvSpPr>
          <p:cNvPr id="15" name="Text Placeholder 2">
            <a:extLst>
              <a:ext uri="{FF2B5EF4-FFF2-40B4-BE49-F238E27FC236}">
                <a16:creationId xmlns:a16="http://schemas.microsoft.com/office/drawing/2014/main" id="{4F54320C-B32F-4F36-91E7-DB36BBA911A0}"/>
              </a:ext>
            </a:extLst>
          </p:cNvPr>
          <p:cNvSpPr>
            <a:spLocks noGrp="1"/>
          </p:cNvSpPr>
          <p:nvPr>
            <p:ph type="body" sz="quarter" idx="10" hasCustomPrompt="1"/>
          </p:nvPr>
        </p:nvSpPr>
        <p:spPr>
          <a:xfrm>
            <a:off x="1467767" y="1838325"/>
            <a:ext cx="5015328" cy="666750"/>
          </a:xfrm>
        </p:spPr>
        <p:txBody>
          <a:bodyPr>
            <a:noAutofit/>
          </a:bodyPr>
          <a:lstStyle>
            <a:lvl1pPr marL="0" indent="0" algn="ctr">
              <a:buNone/>
              <a:defRPr sz="4400">
                <a:solidFill>
                  <a:srgbClr val="21314D"/>
                </a:solidFill>
                <a:latin typeface="Arial Narrow" panose="020B0606020202030204" pitchFamily="34" charset="0"/>
              </a:defRPr>
            </a:lvl1pPr>
          </a:lstStyle>
          <a:p>
            <a:pPr lvl="0"/>
            <a:r>
              <a:rPr lang="en-GB" sz="4400" dirty="0">
                <a:latin typeface="Arial Narrow" panose="020B0606020202030204" pitchFamily="34" charset="0"/>
              </a:rPr>
              <a:t>Title</a:t>
            </a:r>
            <a:endParaRPr lang="en-GB" dirty="0"/>
          </a:p>
        </p:txBody>
      </p:sp>
      <p:sp>
        <p:nvSpPr>
          <p:cNvPr id="17" name="Text Placeholder 4">
            <a:extLst>
              <a:ext uri="{FF2B5EF4-FFF2-40B4-BE49-F238E27FC236}">
                <a16:creationId xmlns:a16="http://schemas.microsoft.com/office/drawing/2014/main" id="{61A8F610-F4BD-4B7A-9E4D-45EFD9785952}"/>
              </a:ext>
            </a:extLst>
          </p:cNvPr>
          <p:cNvSpPr>
            <a:spLocks noGrp="1"/>
          </p:cNvSpPr>
          <p:nvPr>
            <p:ph type="body" sz="quarter" idx="11" hasCustomPrompt="1"/>
          </p:nvPr>
        </p:nvSpPr>
        <p:spPr>
          <a:xfrm>
            <a:off x="1467767" y="2834640"/>
            <a:ext cx="5015329" cy="3181985"/>
          </a:xfrm>
        </p:spPr>
        <p:txBody>
          <a:bodyPr/>
          <a:lstStyle>
            <a:lvl1pPr marL="457200" indent="-457200">
              <a:buFont typeface="Arial" panose="020B0604020202020204" pitchFamily="34" charset="0"/>
              <a:buChar char="•"/>
              <a:defRPr>
                <a:solidFill>
                  <a:srgbClr val="5889B4"/>
                </a:solidFill>
                <a:latin typeface="Arial Narrow" panose="020B0606020202030204" pitchFamily="34" charset="0"/>
              </a:defRPr>
            </a:lvl1pPr>
          </a:lstStyle>
          <a:p>
            <a:pPr lvl="0"/>
            <a:r>
              <a:rPr lang="en-GB" dirty="0">
                <a:latin typeface="Arial Narrow" panose="020B0606020202030204" pitchFamily="34" charset="0"/>
              </a:rPr>
              <a:t>Bullet point</a:t>
            </a:r>
          </a:p>
          <a:p>
            <a:pPr lvl="0"/>
            <a:endParaRPr lang="en-GB" dirty="0">
              <a:latin typeface="Arial Narrow" panose="020B0606020202030204" pitchFamily="34" charset="0"/>
            </a:endParaRPr>
          </a:p>
          <a:p>
            <a:pPr lvl="0"/>
            <a:r>
              <a:rPr lang="en-GB" dirty="0">
                <a:latin typeface="Arial Narrow" panose="020B0606020202030204" pitchFamily="34" charset="0"/>
              </a:rPr>
              <a:t>Bullet point</a:t>
            </a:r>
          </a:p>
          <a:p>
            <a:pPr lvl="0"/>
            <a:endParaRPr lang="en-GB" dirty="0">
              <a:latin typeface="Arial Narrow" panose="020B0606020202030204" pitchFamily="34" charset="0"/>
            </a:endParaRPr>
          </a:p>
          <a:p>
            <a:pPr lvl="0"/>
            <a:r>
              <a:rPr lang="en-GB" dirty="0">
                <a:latin typeface="Arial Narrow" panose="020B0606020202030204" pitchFamily="34" charset="0"/>
              </a:rPr>
              <a:t>Bullet point</a:t>
            </a:r>
            <a:endParaRPr lang="en-GB" dirty="0"/>
          </a:p>
        </p:txBody>
      </p:sp>
    </p:spTree>
    <p:extLst>
      <p:ext uri="{BB962C8B-B14F-4D97-AF65-F5344CB8AC3E}">
        <p14:creationId xmlns:p14="http://schemas.microsoft.com/office/powerpoint/2010/main" val="166853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16" name="Text Placeholder 2">
            <a:extLst>
              <a:ext uri="{FF2B5EF4-FFF2-40B4-BE49-F238E27FC236}">
                <a16:creationId xmlns:a16="http://schemas.microsoft.com/office/drawing/2014/main" id="{F3C27AA8-C824-47FD-9E4B-0820325A419B}"/>
              </a:ext>
            </a:extLst>
          </p:cNvPr>
          <p:cNvSpPr>
            <a:spLocks noGrp="1"/>
          </p:cNvSpPr>
          <p:nvPr>
            <p:ph type="body" sz="quarter" idx="10" hasCustomPrompt="1"/>
          </p:nvPr>
        </p:nvSpPr>
        <p:spPr>
          <a:xfrm>
            <a:off x="3611880" y="1170432"/>
            <a:ext cx="6071616" cy="612648"/>
          </a:xfrm>
        </p:spPr>
        <p:txBody>
          <a:bodyPr>
            <a:noAutofit/>
          </a:bodyPr>
          <a:lstStyle>
            <a:lvl1pPr marL="0" indent="0" algn="ctr">
              <a:buNone/>
              <a:defRPr sz="4400">
                <a:solidFill>
                  <a:srgbClr val="21314D"/>
                </a:solidFill>
                <a:latin typeface="Arial Narrow" panose="020B0606020202030204" pitchFamily="34" charset="0"/>
              </a:defRPr>
            </a:lvl1pPr>
          </a:lstStyle>
          <a:p>
            <a:pPr lvl="0"/>
            <a:r>
              <a:rPr lang="en-GB" dirty="0">
                <a:latin typeface="Arial Narrow" panose="020B0606020202030204" pitchFamily="34" charset="0"/>
              </a:rPr>
              <a:t>Title</a:t>
            </a:r>
            <a:endParaRPr lang="en-GB" dirty="0"/>
          </a:p>
        </p:txBody>
      </p:sp>
      <p:graphicFrame>
        <p:nvGraphicFramePr>
          <p:cNvPr id="18" name="Table 17">
            <a:extLst>
              <a:ext uri="{FF2B5EF4-FFF2-40B4-BE49-F238E27FC236}">
                <a16:creationId xmlns:a16="http://schemas.microsoft.com/office/drawing/2014/main" id="{8FEAE904-C2BD-457C-B925-4593402FFDD5}"/>
              </a:ext>
            </a:extLst>
          </p:cNvPr>
          <p:cNvGraphicFramePr>
            <a:graphicFrameLocks noGrp="1"/>
          </p:cNvGraphicFramePr>
          <p:nvPr userDrawn="1">
            <p:extLst>
              <p:ext uri="{D42A27DB-BD31-4B8C-83A1-F6EECF244321}">
                <p14:modId xmlns:p14="http://schemas.microsoft.com/office/powerpoint/2010/main" val="676941939"/>
              </p:ext>
            </p:extLst>
          </p:nvPr>
        </p:nvGraphicFramePr>
        <p:xfrm>
          <a:off x="2583688" y="2251190"/>
          <a:ext cx="8128000" cy="3591470"/>
        </p:xfrm>
        <a:graphic>
          <a:graphicData uri="http://schemas.openxmlformats.org/drawingml/2006/table">
            <a:tbl>
              <a:tblPr firstRow="1" bandRow="1">
                <a:tableStyleId>{5C22544A-7EE6-4342-B048-85BDC9FD1C3A}</a:tableStyleId>
              </a:tblPr>
              <a:tblGrid>
                <a:gridCol w="5353240">
                  <a:extLst>
                    <a:ext uri="{9D8B030D-6E8A-4147-A177-3AD203B41FA5}">
                      <a16:colId xmlns:a16="http://schemas.microsoft.com/office/drawing/2014/main" val="1846190544"/>
                    </a:ext>
                  </a:extLst>
                </a:gridCol>
                <a:gridCol w="2774760">
                  <a:extLst>
                    <a:ext uri="{9D8B030D-6E8A-4147-A177-3AD203B41FA5}">
                      <a16:colId xmlns:a16="http://schemas.microsoft.com/office/drawing/2014/main" val="3362947324"/>
                    </a:ext>
                  </a:extLst>
                </a:gridCol>
              </a:tblGrid>
              <a:tr h="545786">
                <a:tc>
                  <a:txBody>
                    <a:bodyPr/>
                    <a:lstStyle/>
                    <a:p>
                      <a:pPr algn="ctr"/>
                      <a:endParaRPr lang="en-GB" sz="2800" b="0" dirty="0">
                        <a:latin typeface="Arial Narrow" panose="020B0606020202030204" pitchFamily="34" charset="0"/>
                      </a:endParaRPr>
                    </a:p>
                  </a:txBody>
                  <a:tcPr>
                    <a:solidFill>
                      <a:srgbClr val="21314D"/>
                    </a:solidFill>
                  </a:tcPr>
                </a:tc>
                <a:tc>
                  <a:txBody>
                    <a:bodyPr/>
                    <a:lstStyle/>
                    <a:p>
                      <a:pPr algn="ctr"/>
                      <a:endParaRPr lang="en-GB" sz="2800" b="0" dirty="0">
                        <a:latin typeface="Arial Narrow" panose="020B0606020202030204" pitchFamily="34" charset="0"/>
                      </a:endParaRPr>
                    </a:p>
                  </a:txBody>
                  <a:tcPr>
                    <a:solidFill>
                      <a:srgbClr val="21314D"/>
                    </a:solidFill>
                  </a:tcPr>
                </a:tc>
                <a:extLst>
                  <a:ext uri="{0D108BD9-81ED-4DB2-BD59-A6C34878D82A}">
                    <a16:rowId xmlns:a16="http://schemas.microsoft.com/office/drawing/2014/main" val="86555055"/>
                  </a:ext>
                </a:extLst>
              </a:tr>
              <a:tr h="507614">
                <a:tc>
                  <a:txBody>
                    <a:bodyPr/>
                    <a:lstStyle/>
                    <a:p>
                      <a:endParaRPr lang="en-GB" sz="2400" dirty="0">
                        <a:solidFill>
                          <a:srgbClr val="5889B4"/>
                        </a:solidFill>
                        <a:latin typeface="Arial Narrow" panose="020B0606020202030204" pitchFamily="34" charset="0"/>
                      </a:endParaRPr>
                    </a:p>
                  </a:txBody>
                  <a:tcPr/>
                </a:tc>
                <a:tc>
                  <a:txBody>
                    <a:bodyPr/>
                    <a:lstStyle/>
                    <a:p>
                      <a:endParaRPr lang="en-GB" sz="2400" dirty="0">
                        <a:solidFill>
                          <a:srgbClr val="5889B4"/>
                        </a:solidFill>
                        <a:latin typeface="Arial Narrow" panose="020B0606020202030204" pitchFamily="34" charset="0"/>
                      </a:endParaRPr>
                    </a:p>
                  </a:txBody>
                  <a:tcPr/>
                </a:tc>
                <a:extLst>
                  <a:ext uri="{0D108BD9-81ED-4DB2-BD59-A6C34878D82A}">
                    <a16:rowId xmlns:a16="http://schemas.microsoft.com/office/drawing/2014/main" val="2274998700"/>
                  </a:ext>
                </a:extLst>
              </a:tr>
              <a:tr h="507614">
                <a:tc>
                  <a:txBody>
                    <a:bodyPr/>
                    <a:lstStyle/>
                    <a:p>
                      <a:endParaRPr lang="en-GB" sz="2400" dirty="0">
                        <a:solidFill>
                          <a:srgbClr val="21314D"/>
                        </a:solidFill>
                        <a:latin typeface="Arial Narrow" panose="020B0606020202030204" pitchFamily="34" charset="0"/>
                      </a:endParaRPr>
                    </a:p>
                  </a:txBody>
                  <a:tcPr/>
                </a:tc>
                <a:tc>
                  <a:txBody>
                    <a:bodyPr/>
                    <a:lstStyle/>
                    <a:p>
                      <a:endParaRPr lang="en-GB" sz="2400" dirty="0">
                        <a:solidFill>
                          <a:srgbClr val="21314D"/>
                        </a:solidFill>
                        <a:latin typeface="Arial Narrow" panose="020B0606020202030204" pitchFamily="34" charset="0"/>
                      </a:endParaRPr>
                    </a:p>
                  </a:txBody>
                  <a:tcPr/>
                </a:tc>
                <a:extLst>
                  <a:ext uri="{0D108BD9-81ED-4DB2-BD59-A6C34878D82A}">
                    <a16:rowId xmlns:a16="http://schemas.microsoft.com/office/drawing/2014/main" val="488124577"/>
                  </a:ext>
                </a:extLst>
              </a:tr>
              <a:tr h="507614">
                <a:tc>
                  <a:txBody>
                    <a:bodyPr/>
                    <a:lstStyle/>
                    <a:p>
                      <a:endParaRPr lang="en-GB" sz="2400" dirty="0">
                        <a:solidFill>
                          <a:srgbClr val="5889B4"/>
                        </a:solidFill>
                        <a:latin typeface="Arial Narrow" panose="020B0606020202030204" pitchFamily="34" charset="0"/>
                      </a:endParaRPr>
                    </a:p>
                  </a:txBody>
                  <a:tcPr/>
                </a:tc>
                <a:tc>
                  <a:txBody>
                    <a:bodyPr/>
                    <a:lstStyle/>
                    <a:p>
                      <a:endParaRPr lang="en-GB" sz="2400" dirty="0">
                        <a:solidFill>
                          <a:srgbClr val="5889B4"/>
                        </a:solidFill>
                        <a:latin typeface="Arial Narrow" panose="020B0606020202030204" pitchFamily="34" charset="0"/>
                      </a:endParaRPr>
                    </a:p>
                  </a:txBody>
                  <a:tcPr/>
                </a:tc>
                <a:extLst>
                  <a:ext uri="{0D108BD9-81ED-4DB2-BD59-A6C34878D82A}">
                    <a16:rowId xmlns:a16="http://schemas.microsoft.com/office/drawing/2014/main" val="3690813709"/>
                  </a:ext>
                </a:extLst>
              </a:tr>
              <a:tr h="507614">
                <a:tc>
                  <a:txBody>
                    <a:bodyPr/>
                    <a:lstStyle/>
                    <a:p>
                      <a:endParaRPr lang="en-GB" sz="2400" dirty="0">
                        <a:solidFill>
                          <a:srgbClr val="21314D"/>
                        </a:solidFill>
                        <a:latin typeface="Arial Narrow" panose="020B0606020202030204" pitchFamily="34" charset="0"/>
                      </a:endParaRPr>
                    </a:p>
                  </a:txBody>
                  <a:tcPr/>
                </a:tc>
                <a:tc>
                  <a:txBody>
                    <a:bodyPr/>
                    <a:lstStyle/>
                    <a:p>
                      <a:endParaRPr lang="en-GB" sz="2400" dirty="0">
                        <a:solidFill>
                          <a:srgbClr val="21314D"/>
                        </a:solidFill>
                        <a:latin typeface="Arial Narrow" panose="020B0606020202030204" pitchFamily="34" charset="0"/>
                      </a:endParaRPr>
                    </a:p>
                  </a:txBody>
                  <a:tcPr/>
                </a:tc>
                <a:extLst>
                  <a:ext uri="{0D108BD9-81ED-4DB2-BD59-A6C34878D82A}">
                    <a16:rowId xmlns:a16="http://schemas.microsoft.com/office/drawing/2014/main" val="2012951329"/>
                  </a:ext>
                </a:extLst>
              </a:tr>
              <a:tr h="507614">
                <a:tc>
                  <a:txBody>
                    <a:bodyPr/>
                    <a:lstStyle/>
                    <a:p>
                      <a:endParaRPr lang="en-GB" sz="2400" dirty="0">
                        <a:solidFill>
                          <a:srgbClr val="5889B4"/>
                        </a:solidFill>
                        <a:latin typeface="Arial Narrow" panose="020B0606020202030204" pitchFamily="34" charset="0"/>
                      </a:endParaRPr>
                    </a:p>
                  </a:txBody>
                  <a:tcPr/>
                </a:tc>
                <a:tc>
                  <a:txBody>
                    <a:bodyPr/>
                    <a:lstStyle/>
                    <a:p>
                      <a:endParaRPr lang="en-GB" sz="2400" dirty="0">
                        <a:solidFill>
                          <a:srgbClr val="5889B4"/>
                        </a:solidFill>
                        <a:latin typeface="Arial Narrow" panose="020B0606020202030204" pitchFamily="34" charset="0"/>
                      </a:endParaRPr>
                    </a:p>
                  </a:txBody>
                  <a:tcPr/>
                </a:tc>
                <a:extLst>
                  <a:ext uri="{0D108BD9-81ED-4DB2-BD59-A6C34878D82A}">
                    <a16:rowId xmlns:a16="http://schemas.microsoft.com/office/drawing/2014/main" val="2314987616"/>
                  </a:ext>
                </a:extLst>
              </a:tr>
              <a:tr h="507614">
                <a:tc>
                  <a:txBody>
                    <a:bodyPr/>
                    <a:lstStyle/>
                    <a:p>
                      <a:endParaRPr lang="en-GB" sz="2400" dirty="0">
                        <a:solidFill>
                          <a:srgbClr val="21314D"/>
                        </a:solidFill>
                        <a:latin typeface="Arial Narrow" panose="020B0606020202030204" pitchFamily="34" charset="0"/>
                      </a:endParaRPr>
                    </a:p>
                  </a:txBody>
                  <a:tcPr/>
                </a:tc>
                <a:tc>
                  <a:txBody>
                    <a:bodyPr/>
                    <a:lstStyle/>
                    <a:p>
                      <a:endParaRPr lang="en-GB" sz="2400" dirty="0">
                        <a:solidFill>
                          <a:srgbClr val="21314D"/>
                        </a:solidFill>
                        <a:latin typeface="Arial Narrow" panose="020B0606020202030204" pitchFamily="34" charset="0"/>
                      </a:endParaRPr>
                    </a:p>
                  </a:txBody>
                  <a:tcPr/>
                </a:tc>
                <a:extLst>
                  <a:ext uri="{0D108BD9-81ED-4DB2-BD59-A6C34878D82A}">
                    <a16:rowId xmlns:a16="http://schemas.microsoft.com/office/drawing/2014/main" val="3122388907"/>
                  </a:ext>
                </a:extLst>
              </a:tr>
            </a:tbl>
          </a:graphicData>
        </a:graphic>
      </p:graphicFrame>
      <p:sp>
        <p:nvSpPr>
          <p:cNvPr id="20" name="Text Placeholder 19">
            <a:extLst>
              <a:ext uri="{FF2B5EF4-FFF2-40B4-BE49-F238E27FC236}">
                <a16:creationId xmlns:a16="http://schemas.microsoft.com/office/drawing/2014/main" id="{4C87C728-60BD-4D53-9593-4BF875F17E2B}"/>
              </a:ext>
            </a:extLst>
          </p:cNvPr>
          <p:cNvSpPr>
            <a:spLocks noGrp="1"/>
          </p:cNvSpPr>
          <p:nvPr>
            <p:ph type="body" sz="quarter" idx="11" hasCustomPrompt="1"/>
          </p:nvPr>
        </p:nvSpPr>
        <p:spPr>
          <a:xfrm>
            <a:off x="2597150" y="2249424"/>
            <a:ext cx="5330825" cy="512826"/>
          </a:xfrm>
        </p:spPr>
        <p:txBody>
          <a:bodyPr/>
          <a:lstStyle>
            <a:lvl1pPr marL="0" indent="0" algn="ctr">
              <a:lnSpc>
                <a:spcPct val="100000"/>
              </a:lnSpc>
              <a:buNone/>
              <a:defRPr>
                <a:solidFill>
                  <a:schemeClr val="bg1"/>
                </a:solidFill>
                <a:latin typeface="Arial Narrow" panose="020B0606020202030204" pitchFamily="34" charset="0"/>
              </a:defRPr>
            </a:lvl1pPr>
          </a:lstStyle>
          <a:p>
            <a:pPr lvl="0"/>
            <a:r>
              <a:rPr lang="en-GB" dirty="0">
                <a:latin typeface="Arial Narrow" panose="020B0606020202030204" pitchFamily="34" charset="0"/>
              </a:rPr>
              <a:t>Main Title </a:t>
            </a:r>
            <a:endParaRPr lang="en-GB" dirty="0"/>
          </a:p>
        </p:txBody>
      </p:sp>
      <p:sp>
        <p:nvSpPr>
          <p:cNvPr id="21" name="Text Placeholder 19">
            <a:extLst>
              <a:ext uri="{FF2B5EF4-FFF2-40B4-BE49-F238E27FC236}">
                <a16:creationId xmlns:a16="http://schemas.microsoft.com/office/drawing/2014/main" id="{1CE1419B-823E-4A83-B7EF-64FA39074D3F}"/>
              </a:ext>
            </a:extLst>
          </p:cNvPr>
          <p:cNvSpPr>
            <a:spLocks noGrp="1"/>
          </p:cNvSpPr>
          <p:nvPr>
            <p:ph type="body" sz="quarter" idx="12" hasCustomPrompt="1"/>
          </p:nvPr>
        </p:nvSpPr>
        <p:spPr>
          <a:xfrm>
            <a:off x="7941437" y="2249424"/>
            <a:ext cx="2738756" cy="512826"/>
          </a:xfrm>
        </p:spPr>
        <p:txBody>
          <a:bodyPr/>
          <a:lstStyle>
            <a:lvl1pPr marL="0" indent="0" algn="ctr">
              <a:lnSpc>
                <a:spcPct val="100000"/>
              </a:lnSpc>
              <a:buNone/>
              <a:defRPr>
                <a:solidFill>
                  <a:schemeClr val="bg1"/>
                </a:solidFill>
                <a:latin typeface="Arial Narrow" panose="020B0606020202030204" pitchFamily="34" charset="0"/>
              </a:defRPr>
            </a:lvl1pPr>
          </a:lstStyle>
          <a:p>
            <a:pPr lvl="0"/>
            <a:r>
              <a:rPr lang="en-GB" dirty="0">
                <a:latin typeface="Arial Narrow" panose="020B0606020202030204" pitchFamily="34" charset="0"/>
              </a:rPr>
              <a:t>Main Title </a:t>
            </a:r>
            <a:endParaRPr lang="en-GB" dirty="0"/>
          </a:p>
        </p:txBody>
      </p:sp>
      <p:sp>
        <p:nvSpPr>
          <p:cNvPr id="24" name="Text Placeholder 23">
            <a:extLst>
              <a:ext uri="{FF2B5EF4-FFF2-40B4-BE49-F238E27FC236}">
                <a16:creationId xmlns:a16="http://schemas.microsoft.com/office/drawing/2014/main" id="{F25E5CA7-D503-4152-B1A1-9FED402F502C}"/>
              </a:ext>
            </a:extLst>
          </p:cNvPr>
          <p:cNvSpPr>
            <a:spLocks noGrp="1"/>
          </p:cNvSpPr>
          <p:nvPr>
            <p:ph type="body" sz="quarter" idx="13"/>
          </p:nvPr>
        </p:nvSpPr>
        <p:spPr>
          <a:xfrm>
            <a:off x="2597148" y="2790692"/>
            <a:ext cx="5313363" cy="512826"/>
          </a:xfrm>
          <a:solidFill>
            <a:srgbClr val="CFD5EA"/>
          </a:solidFill>
        </p:spPr>
        <p:txBody>
          <a:bodyPr>
            <a:normAutofit/>
          </a:bodyPr>
          <a:lstStyle>
            <a:lvl1pPr marL="0" indent="0">
              <a:lnSpc>
                <a:spcPct val="100000"/>
              </a:lnSpc>
              <a:buNone/>
              <a:defRPr sz="2400">
                <a:solidFill>
                  <a:srgbClr val="5889B4"/>
                </a:solidFill>
                <a:latin typeface="Arial Narrow" panose="020B0606020202030204" pitchFamily="34" charset="0"/>
              </a:defRPr>
            </a:lvl1pPr>
          </a:lstStyle>
          <a:p>
            <a:pPr lvl="0"/>
            <a:endParaRPr lang="en-GB" dirty="0"/>
          </a:p>
        </p:txBody>
      </p:sp>
      <p:sp>
        <p:nvSpPr>
          <p:cNvPr id="25" name="Text Placeholder 23">
            <a:extLst>
              <a:ext uri="{FF2B5EF4-FFF2-40B4-BE49-F238E27FC236}">
                <a16:creationId xmlns:a16="http://schemas.microsoft.com/office/drawing/2014/main" id="{0B342B58-FC6C-45A1-9266-5528FBABC2E2}"/>
              </a:ext>
            </a:extLst>
          </p:cNvPr>
          <p:cNvSpPr>
            <a:spLocks noGrp="1"/>
          </p:cNvSpPr>
          <p:nvPr>
            <p:ph type="body" sz="quarter" idx="14"/>
          </p:nvPr>
        </p:nvSpPr>
        <p:spPr>
          <a:xfrm>
            <a:off x="2597148" y="4827003"/>
            <a:ext cx="5313363" cy="512826"/>
          </a:xfrm>
        </p:spPr>
        <p:txBody>
          <a:bodyPr>
            <a:normAutofit/>
          </a:bodyPr>
          <a:lstStyle>
            <a:lvl1pPr marL="0" indent="0">
              <a:lnSpc>
                <a:spcPct val="100000"/>
              </a:lnSpc>
              <a:buNone/>
              <a:defRPr sz="2400">
                <a:solidFill>
                  <a:srgbClr val="5889B4"/>
                </a:solidFill>
                <a:latin typeface="Arial Narrow" panose="020B0606020202030204" pitchFamily="34" charset="0"/>
              </a:defRPr>
            </a:lvl1pPr>
          </a:lstStyle>
          <a:p>
            <a:pPr lvl="0"/>
            <a:endParaRPr lang="en-GB" dirty="0"/>
          </a:p>
        </p:txBody>
      </p:sp>
      <p:sp>
        <p:nvSpPr>
          <p:cNvPr id="26" name="Text Placeholder 23">
            <a:extLst>
              <a:ext uri="{FF2B5EF4-FFF2-40B4-BE49-F238E27FC236}">
                <a16:creationId xmlns:a16="http://schemas.microsoft.com/office/drawing/2014/main" id="{B1D6D9F2-9223-4099-A745-16D3A4DB8547}"/>
              </a:ext>
            </a:extLst>
          </p:cNvPr>
          <p:cNvSpPr>
            <a:spLocks noGrp="1"/>
          </p:cNvSpPr>
          <p:nvPr>
            <p:ph type="body" sz="quarter" idx="15"/>
          </p:nvPr>
        </p:nvSpPr>
        <p:spPr>
          <a:xfrm>
            <a:off x="2597149" y="3811346"/>
            <a:ext cx="5313363" cy="512826"/>
          </a:xfrm>
        </p:spPr>
        <p:txBody>
          <a:bodyPr>
            <a:normAutofit/>
          </a:bodyPr>
          <a:lstStyle>
            <a:lvl1pPr marL="0" indent="0">
              <a:lnSpc>
                <a:spcPct val="100000"/>
              </a:lnSpc>
              <a:buNone/>
              <a:defRPr sz="2400">
                <a:solidFill>
                  <a:srgbClr val="5889B4"/>
                </a:solidFill>
                <a:latin typeface="Arial Narrow" panose="020B0606020202030204" pitchFamily="34" charset="0"/>
              </a:defRPr>
            </a:lvl1pPr>
          </a:lstStyle>
          <a:p>
            <a:pPr lvl="0"/>
            <a:endParaRPr lang="en-GB" dirty="0"/>
          </a:p>
        </p:txBody>
      </p:sp>
      <p:sp>
        <p:nvSpPr>
          <p:cNvPr id="27" name="Text Placeholder 23">
            <a:extLst>
              <a:ext uri="{FF2B5EF4-FFF2-40B4-BE49-F238E27FC236}">
                <a16:creationId xmlns:a16="http://schemas.microsoft.com/office/drawing/2014/main" id="{656851FD-8B51-4D54-8590-C4B92D5AF473}"/>
              </a:ext>
            </a:extLst>
          </p:cNvPr>
          <p:cNvSpPr>
            <a:spLocks noGrp="1"/>
          </p:cNvSpPr>
          <p:nvPr>
            <p:ph type="body" sz="quarter" idx="16"/>
          </p:nvPr>
        </p:nvSpPr>
        <p:spPr>
          <a:xfrm>
            <a:off x="2605880" y="3305284"/>
            <a:ext cx="5313363" cy="512826"/>
          </a:xfrm>
          <a:solidFill>
            <a:srgbClr val="E9EBF5"/>
          </a:solidFill>
        </p:spPr>
        <p:txBody>
          <a:bodyPr>
            <a:normAutofit/>
          </a:bodyPr>
          <a:lstStyle>
            <a:lvl1pPr marL="0" indent="0">
              <a:lnSpc>
                <a:spcPct val="100000"/>
              </a:lnSpc>
              <a:buNone/>
              <a:defRPr sz="2400">
                <a:solidFill>
                  <a:srgbClr val="21314D"/>
                </a:solidFill>
                <a:latin typeface="Arial Narrow" panose="020B0606020202030204" pitchFamily="34" charset="0"/>
              </a:defRPr>
            </a:lvl1pPr>
          </a:lstStyle>
          <a:p>
            <a:pPr lvl="0"/>
            <a:endParaRPr lang="en-GB" dirty="0"/>
          </a:p>
        </p:txBody>
      </p:sp>
      <p:sp>
        <p:nvSpPr>
          <p:cNvPr id="29" name="Text Placeholder 23">
            <a:extLst>
              <a:ext uri="{FF2B5EF4-FFF2-40B4-BE49-F238E27FC236}">
                <a16:creationId xmlns:a16="http://schemas.microsoft.com/office/drawing/2014/main" id="{5A7B55FC-C2DA-48D4-BEE1-2199FD3D4425}"/>
              </a:ext>
            </a:extLst>
          </p:cNvPr>
          <p:cNvSpPr>
            <a:spLocks noGrp="1"/>
          </p:cNvSpPr>
          <p:nvPr>
            <p:ph type="body" sz="quarter" idx="17"/>
          </p:nvPr>
        </p:nvSpPr>
        <p:spPr>
          <a:xfrm>
            <a:off x="2602229" y="4314177"/>
            <a:ext cx="5313363" cy="512826"/>
          </a:xfrm>
        </p:spPr>
        <p:txBody>
          <a:bodyPr>
            <a:normAutofit/>
          </a:bodyPr>
          <a:lstStyle>
            <a:lvl1pPr marL="0" indent="0">
              <a:lnSpc>
                <a:spcPct val="100000"/>
              </a:lnSpc>
              <a:buNone/>
              <a:defRPr sz="2400">
                <a:solidFill>
                  <a:srgbClr val="21314D"/>
                </a:solidFill>
                <a:latin typeface="Arial Narrow" panose="020B0606020202030204" pitchFamily="34" charset="0"/>
              </a:defRPr>
            </a:lvl1pPr>
          </a:lstStyle>
          <a:p>
            <a:pPr lvl="0"/>
            <a:endParaRPr lang="en-GB" dirty="0"/>
          </a:p>
        </p:txBody>
      </p:sp>
      <p:sp>
        <p:nvSpPr>
          <p:cNvPr id="30" name="Text Placeholder 23">
            <a:extLst>
              <a:ext uri="{FF2B5EF4-FFF2-40B4-BE49-F238E27FC236}">
                <a16:creationId xmlns:a16="http://schemas.microsoft.com/office/drawing/2014/main" id="{3544C2F1-A726-4C4B-B11B-1D3D919F8060}"/>
              </a:ext>
            </a:extLst>
          </p:cNvPr>
          <p:cNvSpPr>
            <a:spLocks noGrp="1"/>
          </p:cNvSpPr>
          <p:nvPr>
            <p:ph type="body" sz="quarter" idx="18"/>
          </p:nvPr>
        </p:nvSpPr>
        <p:spPr>
          <a:xfrm>
            <a:off x="2592067" y="5339829"/>
            <a:ext cx="5313363" cy="512826"/>
          </a:xfrm>
        </p:spPr>
        <p:txBody>
          <a:bodyPr>
            <a:normAutofit/>
          </a:bodyPr>
          <a:lstStyle>
            <a:lvl1pPr marL="0" indent="0">
              <a:lnSpc>
                <a:spcPct val="100000"/>
              </a:lnSpc>
              <a:buNone/>
              <a:defRPr sz="2400">
                <a:solidFill>
                  <a:srgbClr val="21314D"/>
                </a:solidFill>
                <a:latin typeface="Arial Narrow" panose="020B0606020202030204" pitchFamily="34" charset="0"/>
              </a:defRPr>
            </a:lvl1pPr>
          </a:lstStyle>
          <a:p>
            <a:pPr lvl="0"/>
            <a:endParaRPr lang="en-GB" dirty="0"/>
          </a:p>
        </p:txBody>
      </p:sp>
      <p:sp>
        <p:nvSpPr>
          <p:cNvPr id="31" name="Text Placeholder 23">
            <a:extLst>
              <a:ext uri="{FF2B5EF4-FFF2-40B4-BE49-F238E27FC236}">
                <a16:creationId xmlns:a16="http://schemas.microsoft.com/office/drawing/2014/main" id="{A16E569B-7806-4E81-95F5-39F93EE8995C}"/>
              </a:ext>
            </a:extLst>
          </p:cNvPr>
          <p:cNvSpPr>
            <a:spLocks noGrp="1"/>
          </p:cNvSpPr>
          <p:nvPr>
            <p:ph type="body" sz="quarter" idx="19"/>
          </p:nvPr>
        </p:nvSpPr>
        <p:spPr>
          <a:xfrm>
            <a:off x="7941435" y="2790692"/>
            <a:ext cx="2745343" cy="512826"/>
          </a:xfrm>
        </p:spPr>
        <p:txBody>
          <a:bodyPr>
            <a:normAutofit/>
          </a:bodyPr>
          <a:lstStyle>
            <a:lvl1pPr marL="0" indent="0">
              <a:lnSpc>
                <a:spcPct val="100000"/>
              </a:lnSpc>
              <a:buNone/>
              <a:defRPr sz="2400">
                <a:solidFill>
                  <a:srgbClr val="5889B4"/>
                </a:solidFill>
                <a:latin typeface="Arial Narrow" panose="020B0606020202030204" pitchFamily="34" charset="0"/>
              </a:defRPr>
            </a:lvl1pPr>
          </a:lstStyle>
          <a:p>
            <a:pPr lvl="0"/>
            <a:endParaRPr lang="en-GB" dirty="0"/>
          </a:p>
        </p:txBody>
      </p:sp>
      <p:sp>
        <p:nvSpPr>
          <p:cNvPr id="32" name="Text Placeholder 23">
            <a:extLst>
              <a:ext uri="{FF2B5EF4-FFF2-40B4-BE49-F238E27FC236}">
                <a16:creationId xmlns:a16="http://schemas.microsoft.com/office/drawing/2014/main" id="{B995EF2F-08FB-4880-A9F9-C3067EA07A11}"/>
              </a:ext>
            </a:extLst>
          </p:cNvPr>
          <p:cNvSpPr>
            <a:spLocks noGrp="1"/>
          </p:cNvSpPr>
          <p:nvPr>
            <p:ph type="body" sz="quarter" idx="20"/>
          </p:nvPr>
        </p:nvSpPr>
        <p:spPr>
          <a:xfrm>
            <a:off x="7930339" y="3305284"/>
            <a:ext cx="2745343" cy="512826"/>
          </a:xfrm>
        </p:spPr>
        <p:txBody>
          <a:bodyPr>
            <a:normAutofit/>
          </a:bodyPr>
          <a:lstStyle>
            <a:lvl1pPr marL="0" indent="0">
              <a:lnSpc>
                <a:spcPct val="100000"/>
              </a:lnSpc>
              <a:buNone/>
              <a:defRPr sz="2400">
                <a:solidFill>
                  <a:srgbClr val="21314D"/>
                </a:solidFill>
                <a:latin typeface="Arial Narrow" panose="020B0606020202030204" pitchFamily="34" charset="0"/>
              </a:defRPr>
            </a:lvl1pPr>
          </a:lstStyle>
          <a:p>
            <a:pPr lvl="0"/>
            <a:endParaRPr lang="en-GB" dirty="0"/>
          </a:p>
        </p:txBody>
      </p:sp>
      <p:sp>
        <p:nvSpPr>
          <p:cNvPr id="33" name="Text Placeholder 23">
            <a:extLst>
              <a:ext uri="{FF2B5EF4-FFF2-40B4-BE49-F238E27FC236}">
                <a16:creationId xmlns:a16="http://schemas.microsoft.com/office/drawing/2014/main" id="{59031B5F-531A-4715-83FE-DAE6FA719D24}"/>
              </a:ext>
            </a:extLst>
          </p:cNvPr>
          <p:cNvSpPr>
            <a:spLocks noGrp="1"/>
          </p:cNvSpPr>
          <p:nvPr>
            <p:ph type="body" sz="quarter" idx="21"/>
          </p:nvPr>
        </p:nvSpPr>
        <p:spPr>
          <a:xfrm>
            <a:off x="7950167" y="3811346"/>
            <a:ext cx="2736612" cy="512826"/>
          </a:xfrm>
        </p:spPr>
        <p:txBody>
          <a:bodyPr>
            <a:normAutofit/>
          </a:bodyPr>
          <a:lstStyle>
            <a:lvl1pPr marL="0" indent="0">
              <a:lnSpc>
                <a:spcPct val="100000"/>
              </a:lnSpc>
              <a:buNone/>
              <a:defRPr sz="2400">
                <a:solidFill>
                  <a:srgbClr val="5889B4"/>
                </a:solidFill>
                <a:latin typeface="Arial Narrow" panose="020B0606020202030204" pitchFamily="34" charset="0"/>
              </a:defRPr>
            </a:lvl1pPr>
          </a:lstStyle>
          <a:p>
            <a:pPr lvl="0"/>
            <a:endParaRPr lang="en-GB" dirty="0"/>
          </a:p>
        </p:txBody>
      </p:sp>
      <p:sp>
        <p:nvSpPr>
          <p:cNvPr id="34" name="Text Placeholder 23">
            <a:extLst>
              <a:ext uri="{FF2B5EF4-FFF2-40B4-BE49-F238E27FC236}">
                <a16:creationId xmlns:a16="http://schemas.microsoft.com/office/drawing/2014/main" id="{5BD88694-89CD-4395-9324-CD094B3F442C}"/>
              </a:ext>
            </a:extLst>
          </p:cNvPr>
          <p:cNvSpPr>
            <a:spLocks noGrp="1"/>
          </p:cNvSpPr>
          <p:nvPr>
            <p:ph type="body" sz="quarter" idx="22"/>
          </p:nvPr>
        </p:nvSpPr>
        <p:spPr>
          <a:xfrm>
            <a:off x="7930339" y="4314177"/>
            <a:ext cx="2745343" cy="512826"/>
          </a:xfrm>
        </p:spPr>
        <p:txBody>
          <a:bodyPr>
            <a:normAutofit/>
          </a:bodyPr>
          <a:lstStyle>
            <a:lvl1pPr marL="0" indent="0">
              <a:lnSpc>
                <a:spcPct val="100000"/>
              </a:lnSpc>
              <a:buNone/>
              <a:defRPr sz="2400">
                <a:solidFill>
                  <a:srgbClr val="21314D"/>
                </a:solidFill>
                <a:latin typeface="Arial Narrow" panose="020B0606020202030204" pitchFamily="34" charset="0"/>
              </a:defRPr>
            </a:lvl1pPr>
          </a:lstStyle>
          <a:p>
            <a:pPr lvl="0"/>
            <a:endParaRPr lang="en-GB" dirty="0"/>
          </a:p>
        </p:txBody>
      </p:sp>
      <p:sp>
        <p:nvSpPr>
          <p:cNvPr id="35" name="Text Placeholder 23">
            <a:extLst>
              <a:ext uri="{FF2B5EF4-FFF2-40B4-BE49-F238E27FC236}">
                <a16:creationId xmlns:a16="http://schemas.microsoft.com/office/drawing/2014/main" id="{89160AE7-D505-49B3-86B5-01170DE3982E}"/>
              </a:ext>
            </a:extLst>
          </p:cNvPr>
          <p:cNvSpPr>
            <a:spLocks noGrp="1"/>
          </p:cNvSpPr>
          <p:nvPr>
            <p:ph type="body" sz="quarter" idx="23"/>
          </p:nvPr>
        </p:nvSpPr>
        <p:spPr>
          <a:xfrm>
            <a:off x="7905430" y="4827003"/>
            <a:ext cx="2770253" cy="512826"/>
          </a:xfrm>
        </p:spPr>
        <p:txBody>
          <a:bodyPr>
            <a:normAutofit/>
          </a:bodyPr>
          <a:lstStyle>
            <a:lvl1pPr marL="0" indent="0">
              <a:lnSpc>
                <a:spcPct val="100000"/>
              </a:lnSpc>
              <a:buNone/>
              <a:defRPr sz="2400">
                <a:solidFill>
                  <a:srgbClr val="5889B4"/>
                </a:solidFill>
                <a:latin typeface="Arial Narrow" panose="020B0606020202030204" pitchFamily="34" charset="0"/>
              </a:defRPr>
            </a:lvl1pPr>
          </a:lstStyle>
          <a:p>
            <a:pPr lvl="0"/>
            <a:endParaRPr lang="en-GB" dirty="0"/>
          </a:p>
        </p:txBody>
      </p:sp>
      <p:sp>
        <p:nvSpPr>
          <p:cNvPr id="36" name="Text Placeholder 23">
            <a:extLst>
              <a:ext uri="{FF2B5EF4-FFF2-40B4-BE49-F238E27FC236}">
                <a16:creationId xmlns:a16="http://schemas.microsoft.com/office/drawing/2014/main" id="{6AC19B01-EA00-4D5A-8C12-E34B275A2EC9}"/>
              </a:ext>
            </a:extLst>
          </p:cNvPr>
          <p:cNvSpPr>
            <a:spLocks noGrp="1"/>
          </p:cNvSpPr>
          <p:nvPr>
            <p:ph type="body" sz="quarter" idx="24"/>
          </p:nvPr>
        </p:nvSpPr>
        <p:spPr>
          <a:xfrm>
            <a:off x="7905429" y="5338063"/>
            <a:ext cx="2770253" cy="512826"/>
          </a:xfrm>
        </p:spPr>
        <p:txBody>
          <a:bodyPr>
            <a:normAutofit/>
          </a:bodyPr>
          <a:lstStyle>
            <a:lvl1pPr marL="0" indent="0">
              <a:lnSpc>
                <a:spcPct val="100000"/>
              </a:lnSpc>
              <a:buNone/>
              <a:defRPr sz="2400">
                <a:solidFill>
                  <a:srgbClr val="21314D"/>
                </a:solidFill>
                <a:latin typeface="Arial Narrow" panose="020B0606020202030204" pitchFamily="34" charset="0"/>
              </a:defRPr>
            </a:lvl1pPr>
          </a:lstStyle>
          <a:p>
            <a:pPr lvl="0"/>
            <a:endParaRPr lang="en-GB" dirty="0"/>
          </a:p>
        </p:txBody>
      </p:sp>
    </p:spTree>
    <p:extLst>
      <p:ext uri="{BB962C8B-B14F-4D97-AF65-F5344CB8AC3E}">
        <p14:creationId xmlns:p14="http://schemas.microsoft.com/office/powerpoint/2010/main" val="94429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finitions">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13" name="TextBox 12">
            <a:extLst>
              <a:ext uri="{FF2B5EF4-FFF2-40B4-BE49-F238E27FC236}">
                <a16:creationId xmlns:a16="http://schemas.microsoft.com/office/drawing/2014/main" id="{0B84E45E-FF84-4EE5-888D-6C921A51EAD8}"/>
              </a:ext>
            </a:extLst>
          </p:cNvPr>
          <p:cNvSpPr txBox="1"/>
          <p:nvPr userDrawn="1"/>
        </p:nvSpPr>
        <p:spPr>
          <a:xfrm>
            <a:off x="3372561" y="1332602"/>
            <a:ext cx="6093938" cy="769441"/>
          </a:xfrm>
          <a:prstGeom prst="rect">
            <a:avLst/>
          </a:prstGeom>
          <a:noFill/>
        </p:spPr>
        <p:txBody>
          <a:bodyPr wrap="square" rtlCol="0">
            <a:spAutoFit/>
          </a:bodyPr>
          <a:lstStyle/>
          <a:p>
            <a:pPr algn="ctr"/>
            <a:r>
              <a:rPr lang="en-GB" sz="4400" dirty="0">
                <a:solidFill>
                  <a:srgbClr val="21314D"/>
                </a:solidFill>
                <a:latin typeface="Arial Narrow" panose="020B0606020202030204" pitchFamily="34" charset="0"/>
                <a:cs typeface="Arial" panose="020B0604020202020204" pitchFamily="34" charset="0"/>
              </a:rPr>
              <a:t>Definitions</a:t>
            </a:r>
          </a:p>
        </p:txBody>
      </p:sp>
      <p:sp>
        <p:nvSpPr>
          <p:cNvPr id="3" name="Text Placeholder 2">
            <a:extLst>
              <a:ext uri="{FF2B5EF4-FFF2-40B4-BE49-F238E27FC236}">
                <a16:creationId xmlns:a16="http://schemas.microsoft.com/office/drawing/2014/main" id="{6FE0C2C2-790C-4A42-BF20-04DB2CA63673}"/>
              </a:ext>
            </a:extLst>
          </p:cNvPr>
          <p:cNvSpPr>
            <a:spLocks noGrp="1"/>
          </p:cNvSpPr>
          <p:nvPr>
            <p:ph type="body" sz="quarter" idx="10"/>
          </p:nvPr>
        </p:nvSpPr>
        <p:spPr>
          <a:xfrm>
            <a:off x="2332038" y="2395411"/>
            <a:ext cx="2706687"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
        <p:nvSpPr>
          <p:cNvPr id="31" name="Text Placeholder 2">
            <a:extLst>
              <a:ext uri="{FF2B5EF4-FFF2-40B4-BE49-F238E27FC236}">
                <a16:creationId xmlns:a16="http://schemas.microsoft.com/office/drawing/2014/main" id="{5E41F8FE-57B4-4A19-9A17-8F60B3E59C66}"/>
              </a:ext>
            </a:extLst>
          </p:cNvPr>
          <p:cNvSpPr>
            <a:spLocks noGrp="1"/>
          </p:cNvSpPr>
          <p:nvPr>
            <p:ph type="body" sz="quarter" idx="11"/>
          </p:nvPr>
        </p:nvSpPr>
        <p:spPr>
          <a:xfrm>
            <a:off x="2332038" y="2917379"/>
            <a:ext cx="2706687"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
        <p:nvSpPr>
          <p:cNvPr id="32" name="Text Placeholder 2">
            <a:extLst>
              <a:ext uri="{FF2B5EF4-FFF2-40B4-BE49-F238E27FC236}">
                <a16:creationId xmlns:a16="http://schemas.microsoft.com/office/drawing/2014/main" id="{98FB26D9-A9FD-4926-AFCA-19101DA30FF0}"/>
              </a:ext>
            </a:extLst>
          </p:cNvPr>
          <p:cNvSpPr>
            <a:spLocks noGrp="1"/>
          </p:cNvSpPr>
          <p:nvPr>
            <p:ph type="body" sz="quarter" idx="12"/>
          </p:nvPr>
        </p:nvSpPr>
        <p:spPr>
          <a:xfrm>
            <a:off x="2332038" y="3439347"/>
            <a:ext cx="2706687"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
        <p:nvSpPr>
          <p:cNvPr id="33" name="Text Placeholder 2">
            <a:extLst>
              <a:ext uri="{FF2B5EF4-FFF2-40B4-BE49-F238E27FC236}">
                <a16:creationId xmlns:a16="http://schemas.microsoft.com/office/drawing/2014/main" id="{B8C2B7B3-B86A-4CCA-8A2E-0190E1E690FB}"/>
              </a:ext>
            </a:extLst>
          </p:cNvPr>
          <p:cNvSpPr>
            <a:spLocks noGrp="1"/>
          </p:cNvSpPr>
          <p:nvPr>
            <p:ph type="body" sz="quarter" idx="13"/>
          </p:nvPr>
        </p:nvSpPr>
        <p:spPr>
          <a:xfrm>
            <a:off x="2332038" y="3961315"/>
            <a:ext cx="2706687"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
        <p:nvSpPr>
          <p:cNvPr id="34" name="Text Placeholder 2">
            <a:extLst>
              <a:ext uri="{FF2B5EF4-FFF2-40B4-BE49-F238E27FC236}">
                <a16:creationId xmlns:a16="http://schemas.microsoft.com/office/drawing/2014/main" id="{BFD371AA-9621-4C21-854D-101AFEB1D601}"/>
              </a:ext>
            </a:extLst>
          </p:cNvPr>
          <p:cNvSpPr>
            <a:spLocks noGrp="1"/>
          </p:cNvSpPr>
          <p:nvPr>
            <p:ph type="body" sz="quarter" idx="14"/>
          </p:nvPr>
        </p:nvSpPr>
        <p:spPr>
          <a:xfrm>
            <a:off x="2332038" y="4483283"/>
            <a:ext cx="2706687"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
        <p:nvSpPr>
          <p:cNvPr id="35" name="Text Placeholder 2">
            <a:extLst>
              <a:ext uri="{FF2B5EF4-FFF2-40B4-BE49-F238E27FC236}">
                <a16:creationId xmlns:a16="http://schemas.microsoft.com/office/drawing/2014/main" id="{E556CDDD-AEB8-4CBE-83A9-D8F9B370139B}"/>
              </a:ext>
            </a:extLst>
          </p:cNvPr>
          <p:cNvSpPr>
            <a:spLocks noGrp="1"/>
          </p:cNvSpPr>
          <p:nvPr>
            <p:ph type="body" sz="quarter" idx="15"/>
          </p:nvPr>
        </p:nvSpPr>
        <p:spPr>
          <a:xfrm>
            <a:off x="2332038" y="5005251"/>
            <a:ext cx="2706687"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
        <p:nvSpPr>
          <p:cNvPr id="36" name="Text Placeholder 2">
            <a:extLst>
              <a:ext uri="{FF2B5EF4-FFF2-40B4-BE49-F238E27FC236}">
                <a16:creationId xmlns:a16="http://schemas.microsoft.com/office/drawing/2014/main" id="{A3D5A254-56B8-472A-9EE7-F94BBDFA18AD}"/>
              </a:ext>
            </a:extLst>
          </p:cNvPr>
          <p:cNvSpPr>
            <a:spLocks noGrp="1"/>
          </p:cNvSpPr>
          <p:nvPr>
            <p:ph type="body" sz="quarter" idx="16"/>
          </p:nvPr>
        </p:nvSpPr>
        <p:spPr>
          <a:xfrm>
            <a:off x="5200206" y="2395411"/>
            <a:ext cx="5790882"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
        <p:nvSpPr>
          <p:cNvPr id="37" name="Text Placeholder 2">
            <a:extLst>
              <a:ext uri="{FF2B5EF4-FFF2-40B4-BE49-F238E27FC236}">
                <a16:creationId xmlns:a16="http://schemas.microsoft.com/office/drawing/2014/main" id="{8AE053A4-5605-4D9A-A7BA-BDA96404301E}"/>
              </a:ext>
            </a:extLst>
          </p:cNvPr>
          <p:cNvSpPr>
            <a:spLocks noGrp="1"/>
          </p:cNvSpPr>
          <p:nvPr>
            <p:ph type="body" sz="quarter" idx="17"/>
          </p:nvPr>
        </p:nvSpPr>
        <p:spPr>
          <a:xfrm>
            <a:off x="5200206" y="2917379"/>
            <a:ext cx="5790882"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
        <p:nvSpPr>
          <p:cNvPr id="38" name="Text Placeholder 2">
            <a:extLst>
              <a:ext uri="{FF2B5EF4-FFF2-40B4-BE49-F238E27FC236}">
                <a16:creationId xmlns:a16="http://schemas.microsoft.com/office/drawing/2014/main" id="{891E71C7-4216-4A16-B01B-9414A8725C9E}"/>
              </a:ext>
            </a:extLst>
          </p:cNvPr>
          <p:cNvSpPr>
            <a:spLocks noGrp="1"/>
          </p:cNvSpPr>
          <p:nvPr>
            <p:ph type="body" sz="quarter" idx="18"/>
          </p:nvPr>
        </p:nvSpPr>
        <p:spPr>
          <a:xfrm>
            <a:off x="5200206" y="3439347"/>
            <a:ext cx="5790882"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
        <p:nvSpPr>
          <p:cNvPr id="39" name="Text Placeholder 2">
            <a:extLst>
              <a:ext uri="{FF2B5EF4-FFF2-40B4-BE49-F238E27FC236}">
                <a16:creationId xmlns:a16="http://schemas.microsoft.com/office/drawing/2014/main" id="{66DC8CE6-8975-4350-B43A-B9A33CA6145D}"/>
              </a:ext>
            </a:extLst>
          </p:cNvPr>
          <p:cNvSpPr>
            <a:spLocks noGrp="1"/>
          </p:cNvSpPr>
          <p:nvPr>
            <p:ph type="body" sz="quarter" idx="19"/>
          </p:nvPr>
        </p:nvSpPr>
        <p:spPr>
          <a:xfrm>
            <a:off x="5200206" y="3962518"/>
            <a:ext cx="5790882"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
        <p:nvSpPr>
          <p:cNvPr id="40" name="Text Placeholder 2">
            <a:extLst>
              <a:ext uri="{FF2B5EF4-FFF2-40B4-BE49-F238E27FC236}">
                <a16:creationId xmlns:a16="http://schemas.microsoft.com/office/drawing/2014/main" id="{0D383203-F160-44BA-A279-55709D371F33}"/>
              </a:ext>
            </a:extLst>
          </p:cNvPr>
          <p:cNvSpPr>
            <a:spLocks noGrp="1"/>
          </p:cNvSpPr>
          <p:nvPr>
            <p:ph type="body" sz="quarter" idx="20"/>
          </p:nvPr>
        </p:nvSpPr>
        <p:spPr>
          <a:xfrm>
            <a:off x="5200206" y="4483283"/>
            <a:ext cx="5790882"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
        <p:nvSpPr>
          <p:cNvPr id="41" name="Text Placeholder 2">
            <a:extLst>
              <a:ext uri="{FF2B5EF4-FFF2-40B4-BE49-F238E27FC236}">
                <a16:creationId xmlns:a16="http://schemas.microsoft.com/office/drawing/2014/main" id="{3BADF70C-3D3E-40C8-B107-F2797C492D82}"/>
              </a:ext>
            </a:extLst>
          </p:cNvPr>
          <p:cNvSpPr>
            <a:spLocks noGrp="1"/>
          </p:cNvSpPr>
          <p:nvPr>
            <p:ph type="body" sz="quarter" idx="21"/>
          </p:nvPr>
        </p:nvSpPr>
        <p:spPr>
          <a:xfrm>
            <a:off x="5200206" y="5004048"/>
            <a:ext cx="5790882" cy="457200"/>
          </a:xfrm>
          <a:solidFill>
            <a:srgbClr val="61B4DD"/>
          </a:solidFill>
          <a:ln>
            <a:solidFill>
              <a:srgbClr val="21314D"/>
            </a:solidFill>
          </a:ln>
        </p:spPr>
        <p:txBody>
          <a:bodyPr>
            <a:normAutofit/>
          </a:bodyPr>
          <a:lstStyle>
            <a:lvl1pPr marL="0" indent="0" algn="ctr">
              <a:lnSpc>
                <a:spcPct val="100000"/>
              </a:lnSpc>
              <a:buNone/>
              <a:defRPr sz="1800">
                <a:solidFill>
                  <a:schemeClr val="bg1"/>
                </a:solidFill>
                <a:latin typeface="Arial Narrow" panose="020B0606020202030204" pitchFamily="34" charset="0"/>
              </a:defRPr>
            </a:lvl1pPr>
          </a:lstStyle>
          <a:p>
            <a:pPr lvl="0"/>
            <a:endParaRPr lang="en-GB" dirty="0"/>
          </a:p>
        </p:txBody>
      </p:sp>
    </p:spTree>
    <p:extLst>
      <p:ext uri="{BB962C8B-B14F-4D97-AF65-F5344CB8AC3E}">
        <p14:creationId xmlns:p14="http://schemas.microsoft.com/office/powerpoint/2010/main" val="407482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14" name="TextBox 13">
            <a:extLst>
              <a:ext uri="{FF2B5EF4-FFF2-40B4-BE49-F238E27FC236}">
                <a16:creationId xmlns:a16="http://schemas.microsoft.com/office/drawing/2014/main" id="{9A9D6D2E-9CDB-4113-BE49-20A897161475}"/>
              </a:ext>
            </a:extLst>
          </p:cNvPr>
          <p:cNvSpPr txBox="1"/>
          <p:nvPr userDrawn="1"/>
        </p:nvSpPr>
        <p:spPr>
          <a:xfrm>
            <a:off x="3542378" y="1332602"/>
            <a:ext cx="6093938" cy="769441"/>
          </a:xfrm>
          <a:prstGeom prst="rect">
            <a:avLst/>
          </a:prstGeom>
          <a:noFill/>
        </p:spPr>
        <p:txBody>
          <a:bodyPr wrap="square" rtlCol="0">
            <a:spAutoFit/>
          </a:bodyPr>
          <a:lstStyle/>
          <a:p>
            <a:pPr algn="ctr"/>
            <a:r>
              <a:rPr lang="en-GB" sz="4400" dirty="0">
                <a:solidFill>
                  <a:srgbClr val="21314D"/>
                </a:solidFill>
                <a:latin typeface="Arial Narrow" panose="020B0606020202030204" pitchFamily="34" charset="0"/>
                <a:cs typeface="Arial" panose="020B0604020202020204" pitchFamily="34" charset="0"/>
              </a:rPr>
              <a:t>Checklist</a:t>
            </a:r>
          </a:p>
        </p:txBody>
      </p:sp>
      <p:sp>
        <p:nvSpPr>
          <p:cNvPr id="3" name="Text Placeholder 2">
            <a:extLst>
              <a:ext uri="{FF2B5EF4-FFF2-40B4-BE49-F238E27FC236}">
                <a16:creationId xmlns:a16="http://schemas.microsoft.com/office/drawing/2014/main" id="{F857442B-7741-426C-99AB-1B19FEA671BE}"/>
              </a:ext>
            </a:extLst>
          </p:cNvPr>
          <p:cNvSpPr>
            <a:spLocks noGrp="1"/>
          </p:cNvSpPr>
          <p:nvPr>
            <p:ph type="body" sz="quarter" idx="10" hasCustomPrompt="1"/>
          </p:nvPr>
        </p:nvSpPr>
        <p:spPr>
          <a:xfrm>
            <a:off x="1883665" y="2560320"/>
            <a:ext cx="9400032" cy="2753043"/>
          </a:xfrm>
        </p:spPr>
        <p:txBody>
          <a:bodyPr/>
          <a:lstStyle>
            <a:lvl1pPr marL="457200" indent="-457200">
              <a:buFont typeface="Arial" panose="020B0604020202020204" pitchFamily="34" charset="0"/>
              <a:buChar char="•"/>
              <a:defRPr>
                <a:solidFill>
                  <a:srgbClr val="5889B4"/>
                </a:solidFill>
                <a:latin typeface="Arial Narrow" panose="020B0606020202030204" pitchFamily="34" charset="0"/>
              </a:defRPr>
            </a:lvl1pPr>
          </a:lstStyle>
          <a:p>
            <a:pPr lvl="0"/>
            <a:r>
              <a:rPr lang="en-GB" dirty="0">
                <a:latin typeface="Arial Narrow" panose="020B0606020202030204" pitchFamily="34" charset="0"/>
              </a:rPr>
              <a:t>Bullet point</a:t>
            </a:r>
          </a:p>
          <a:p>
            <a:pPr lvl="0"/>
            <a:r>
              <a:rPr lang="en-GB" dirty="0">
                <a:latin typeface="Arial Narrow" panose="020B0606020202030204" pitchFamily="34" charset="0"/>
              </a:rPr>
              <a:t>Bullet point</a:t>
            </a:r>
          </a:p>
          <a:p>
            <a:pPr lvl="0"/>
            <a:r>
              <a:rPr lang="en-GB" dirty="0">
                <a:latin typeface="Arial Narrow" panose="020B0606020202030204" pitchFamily="34" charset="0"/>
              </a:rPr>
              <a:t>Bullet point </a:t>
            </a:r>
          </a:p>
          <a:p>
            <a:pPr lvl="0"/>
            <a:r>
              <a:rPr lang="en-GB" dirty="0">
                <a:latin typeface="Arial Narrow" panose="020B0606020202030204" pitchFamily="34" charset="0"/>
              </a:rPr>
              <a:t>Bullet point</a:t>
            </a:r>
          </a:p>
          <a:p>
            <a:pPr lvl="0"/>
            <a:r>
              <a:rPr lang="en-GB" dirty="0">
                <a:latin typeface="Arial Narrow" panose="020B0606020202030204" pitchFamily="34" charset="0"/>
              </a:rPr>
              <a:t>Bullet point </a:t>
            </a:r>
            <a:endParaRPr lang="en-GB" dirty="0"/>
          </a:p>
        </p:txBody>
      </p:sp>
    </p:spTree>
    <p:extLst>
      <p:ext uri="{BB962C8B-B14F-4D97-AF65-F5344CB8AC3E}">
        <p14:creationId xmlns:p14="http://schemas.microsoft.com/office/powerpoint/2010/main" val="233041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13" name="TextBox 12">
            <a:extLst>
              <a:ext uri="{FF2B5EF4-FFF2-40B4-BE49-F238E27FC236}">
                <a16:creationId xmlns:a16="http://schemas.microsoft.com/office/drawing/2014/main" id="{20F14104-97F7-4B62-810C-37F27D41EAF2}"/>
              </a:ext>
            </a:extLst>
          </p:cNvPr>
          <p:cNvSpPr txBox="1"/>
          <p:nvPr userDrawn="1"/>
        </p:nvSpPr>
        <p:spPr>
          <a:xfrm>
            <a:off x="3542378" y="1332602"/>
            <a:ext cx="6093938" cy="769441"/>
          </a:xfrm>
          <a:prstGeom prst="rect">
            <a:avLst/>
          </a:prstGeom>
          <a:noFill/>
        </p:spPr>
        <p:txBody>
          <a:bodyPr wrap="square" rtlCol="0">
            <a:spAutoFit/>
          </a:bodyPr>
          <a:lstStyle/>
          <a:p>
            <a:pPr algn="ctr"/>
            <a:r>
              <a:rPr lang="en-GB" sz="4400" dirty="0">
                <a:solidFill>
                  <a:srgbClr val="21314D"/>
                </a:solidFill>
                <a:latin typeface="Arial Narrow" panose="020B0606020202030204" pitchFamily="34" charset="0"/>
                <a:cs typeface="Arial" panose="020B0604020202020204" pitchFamily="34" charset="0"/>
              </a:rPr>
              <a:t>Case study</a:t>
            </a:r>
          </a:p>
        </p:txBody>
      </p:sp>
      <p:sp>
        <p:nvSpPr>
          <p:cNvPr id="3" name="Text Placeholder 2">
            <a:extLst>
              <a:ext uri="{FF2B5EF4-FFF2-40B4-BE49-F238E27FC236}">
                <a16:creationId xmlns:a16="http://schemas.microsoft.com/office/drawing/2014/main" id="{48412EAE-B1E5-45C7-BDF4-E7D05045AE1C}"/>
              </a:ext>
            </a:extLst>
          </p:cNvPr>
          <p:cNvSpPr>
            <a:spLocks noGrp="1"/>
          </p:cNvSpPr>
          <p:nvPr>
            <p:ph type="body" sz="quarter" idx="10" hasCustomPrompt="1"/>
          </p:nvPr>
        </p:nvSpPr>
        <p:spPr>
          <a:xfrm>
            <a:off x="1920240" y="2414016"/>
            <a:ext cx="4617720" cy="3483864"/>
          </a:xfrm>
          <a:ln>
            <a:solidFill>
              <a:srgbClr val="8FCAE7"/>
            </a:solidFill>
          </a:ln>
        </p:spPr>
        <p:txBody>
          <a:bodyPr/>
          <a:lstStyle>
            <a:lvl1pPr marL="0" indent="0">
              <a:buNone/>
              <a:defRPr i="1">
                <a:solidFill>
                  <a:srgbClr val="5889B4"/>
                </a:solidFill>
                <a:latin typeface="Arial Narrow" panose="020B0606020202030204" pitchFamily="34" charset="0"/>
              </a:defRPr>
            </a:lvl1pPr>
          </a:lstStyle>
          <a:p>
            <a:pPr lvl="0"/>
            <a:r>
              <a:rPr lang="en-GB" dirty="0"/>
              <a:t>Copy for case study would go here…</a:t>
            </a:r>
          </a:p>
          <a:p>
            <a:pPr lvl="0"/>
            <a:r>
              <a:rPr lang="en-GB" dirty="0"/>
              <a:t>And here…</a:t>
            </a:r>
          </a:p>
          <a:p>
            <a:pPr lvl="0"/>
            <a:r>
              <a:rPr lang="en-GB" dirty="0"/>
              <a:t>And here…</a:t>
            </a:r>
          </a:p>
          <a:p>
            <a:pPr lvl="0"/>
            <a:r>
              <a:rPr lang="en-GB" dirty="0"/>
              <a:t>And here…</a:t>
            </a:r>
          </a:p>
          <a:p>
            <a:pPr lvl="0"/>
            <a:r>
              <a:rPr lang="en-GB" dirty="0"/>
              <a:t>And here…</a:t>
            </a:r>
          </a:p>
          <a:p>
            <a:pPr lvl="0"/>
            <a:r>
              <a:rPr lang="en-GB" dirty="0"/>
              <a:t>And here…</a:t>
            </a:r>
          </a:p>
        </p:txBody>
      </p:sp>
      <p:sp>
        <p:nvSpPr>
          <p:cNvPr id="5" name="Picture Placeholder 4">
            <a:extLst>
              <a:ext uri="{FF2B5EF4-FFF2-40B4-BE49-F238E27FC236}">
                <a16:creationId xmlns:a16="http://schemas.microsoft.com/office/drawing/2014/main" id="{896A6416-CA41-4924-BF72-F47AB0403208}"/>
              </a:ext>
            </a:extLst>
          </p:cNvPr>
          <p:cNvSpPr>
            <a:spLocks noGrp="1"/>
          </p:cNvSpPr>
          <p:nvPr>
            <p:ph type="pic" sz="quarter" idx="11" hasCustomPrompt="1"/>
          </p:nvPr>
        </p:nvSpPr>
        <p:spPr>
          <a:xfrm>
            <a:off x="7400798" y="2414588"/>
            <a:ext cx="3959225" cy="3482975"/>
          </a:xfrm>
        </p:spPr>
        <p:txBody>
          <a:bodyPr/>
          <a:lstStyle>
            <a:lvl1pPr marL="0" indent="0">
              <a:buNone/>
              <a:defRPr i="1">
                <a:solidFill>
                  <a:srgbClr val="5889B4"/>
                </a:solidFill>
                <a:latin typeface="Arial Narrow" panose="020B0606020202030204" pitchFamily="34" charset="0"/>
              </a:defRPr>
            </a:lvl1pPr>
          </a:lstStyle>
          <a:p>
            <a:r>
              <a:rPr lang="en-GB" i="1" dirty="0">
                <a:latin typeface="Arial Narrow" panose="020B0606020202030204" pitchFamily="34" charset="0"/>
              </a:rPr>
              <a:t>Insert appropriate logo or image here to illustrate the case study… </a:t>
            </a:r>
            <a:endParaRPr lang="en-GB" dirty="0"/>
          </a:p>
        </p:txBody>
      </p:sp>
    </p:spTree>
    <p:extLst>
      <p:ext uri="{BB962C8B-B14F-4D97-AF65-F5344CB8AC3E}">
        <p14:creationId xmlns:p14="http://schemas.microsoft.com/office/powerpoint/2010/main" val="230422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y questions?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14" name="Rectangle 13">
            <a:extLst>
              <a:ext uri="{FF2B5EF4-FFF2-40B4-BE49-F238E27FC236}">
                <a16:creationId xmlns:a16="http://schemas.microsoft.com/office/drawing/2014/main" id="{5DBB7B91-BB4D-401F-B85D-82D3E18B7DD3}"/>
              </a:ext>
            </a:extLst>
          </p:cNvPr>
          <p:cNvSpPr/>
          <p:nvPr userDrawn="1"/>
        </p:nvSpPr>
        <p:spPr>
          <a:xfrm>
            <a:off x="4028901" y="2279216"/>
            <a:ext cx="5397623" cy="1011853"/>
          </a:xfrm>
          <a:prstGeom prst="rect">
            <a:avLst/>
          </a:prstGeom>
          <a:solidFill>
            <a:srgbClr val="21314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bg1"/>
                </a:solidFill>
                <a:latin typeface="Arial Narrow" panose="020B0606020202030204" pitchFamily="34" charset="0"/>
                <a:cs typeface="Arial" panose="020B0604020202020204" pitchFamily="34" charset="0"/>
              </a:rPr>
              <a:t>Any questions?</a:t>
            </a:r>
          </a:p>
        </p:txBody>
      </p:sp>
      <p:sp>
        <p:nvSpPr>
          <p:cNvPr id="15" name="Rectangle 14">
            <a:extLst>
              <a:ext uri="{FF2B5EF4-FFF2-40B4-BE49-F238E27FC236}">
                <a16:creationId xmlns:a16="http://schemas.microsoft.com/office/drawing/2014/main" id="{7F0362A8-01CA-49D4-8604-8C17CDD7AC5C}"/>
              </a:ext>
            </a:extLst>
          </p:cNvPr>
          <p:cNvSpPr/>
          <p:nvPr userDrawn="1"/>
        </p:nvSpPr>
        <p:spPr>
          <a:xfrm>
            <a:off x="3923930" y="4387446"/>
            <a:ext cx="7617041" cy="106088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u="none" dirty="0">
                <a:solidFill>
                  <a:srgbClr val="21314D"/>
                </a:solidFill>
              </a:rPr>
              <a:t>www.bpe.co.uk</a:t>
            </a:r>
            <a:br>
              <a:rPr lang="en-GB" sz="3200" dirty="0">
                <a:solidFill>
                  <a:srgbClr val="21314D"/>
                </a:solidFill>
              </a:rPr>
            </a:br>
            <a:endParaRPr lang="en-GB" sz="1200" dirty="0">
              <a:solidFill>
                <a:srgbClr val="21314D"/>
              </a:solidFill>
            </a:endParaRPr>
          </a:p>
          <a:p>
            <a:r>
              <a:rPr lang="en-GB" sz="3200" dirty="0">
                <a:solidFill>
                  <a:srgbClr val="21314D"/>
                </a:solidFill>
              </a:rPr>
              <a:t>@bpe_solicitors</a:t>
            </a:r>
          </a:p>
          <a:p>
            <a:endParaRPr lang="en-GB" sz="1200" dirty="0">
              <a:solidFill>
                <a:srgbClr val="21314D"/>
              </a:solidFill>
            </a:endParaRPr>
          </a:p>
          <a:p>
            <a:r>
              <a:rPr lang="en-GB" sz="3200" dirty="0">
                <a:solidFill>
                  <a:srgbClr val="21314D"/>
                </a:solidFill>
              </a:rPr>
              <a:t>BPE</a:t>
            </a:r>
            <a:r>
              <a:rPr lang="en-GB" sz="3200" baseline="0" dirty="0">
                <a:solidFill>
                  <a:srgbClr val="21314D"/>
                </a:solidFill>
              </a:rPr>
              <a:t> Solicitors </a:t>
            </a:r>
            <a:r>
              <a:rPr lang="en-GB" sz="3200" dirty="0">
                <a:solidFill>
                  <a:srgbClr val="21314D"/>
                </a:solidFill>
              </a:rPr>
              <a:t> </a:t>
            </a:r>
          </a:p>
        </p:txBody>
      </p:sp>
      <p:pic>
        <p:nvPicPr>
          <p:cNvPr id="16" name="Picture 5">
            <a:extLst>
              <a:ext uri="{FF2B5EF4-FFF2-40B4-BE49-F238E27FC236}">
                <a16:creationId xmlns:a16="http://schemas.microsoft.com/office/drawing/2014/main" id="{B4585F17-FC34-49E9-BA1E-E6FD55905D16}"/>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0408" r="30295"/>
          <a:stretch/>
        </p:blipFill>
        <p:spPr bwMode="auto">
          <a:xfrm>
            <a:off x="3379729" y="5432994"/>
            <a:ext cx="396075" cy="385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a:extLst>
              <a:ext uri="{FF2B5EF4-FFF2-40B4-BE49-F238E27FC236}">
                <a16:creationId xmlns:a16="http://schemas.microsoft.com/office/drawing/2014/main" id="{49C6B7AF-B729-4B65-BD08-1F127DE91472}"/>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2330" t="23175" r="31786" b="22712"/>
          <a:stretch/>
        </p:blipFill>
        <p:spPr bwMode="auto">
          <a:xfrm>
            <a:off x="3362037" y="4758322"/>
            <a:ext cx="396075" cy="33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C1D59BB8-2A4B-48C0-A0D4-2BC30AB9FC0A}"/>
              </a:ext>
            </a:extLst>
          </p:cNvPr>
          <p:cNvPicPr>
            <a:picLocks noChangeAspect="1"/>
          </p:cNvPicPr>
          <p:nvPr userDrawn="1"/>
        </p:nvPicPr>
        <p:blipFill>
          <a:blip r:embed="rId5"/>
          <a:stretch>
            <a:fillRect/>
          </a:stretch>
        </p:blipFill>
        <p:spPr>
          <a:xfrm>
            <a:off x="3353417" y="4016735"/>
            <a:ext cx="402890" cy="402890"/>
          </a:xfrm>
          <a:prstGeom prst="rect">
            <a:avLst/>
          </a:prstGeom>
        </p:spPr>
      </p:pic>
      <p:sp>
        <p:nvSpPr>
          <p:cNvPr id="19" name="Rectangle 18">
            <a:hlinkClick r:id="rId6"/>
            <a:extLst>
              <a:ext uri="{FF2B5EF4-FFF2-40B4-BE49-F238E27FC236}">
                <a16:creationId xmlns:a16="http://schemas.microsoft.com/office/drawing/2014/main" id="{21DEFC5C-ABD0-4F1D-BF7D-4A1951E582A0}"/>
              </a:ext>
            </a:extLst>
          </p:cNvPr>
          <p:cNvSpPr/>
          <p:nvPr userDrawn="1"/>
        </p:nvSpPr>
        <p:spPr>
          <a:xfrm>
            <a:off x="4028901" y="5448330"/>
            <a:ext cx="2203223" cy="30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7"/>
            <a:extLst>
              <a:ext uri="{FF2B5EF4-FFF2-40B4-BE49-F238E27FC236}">
                <a16:creationId xmlns:a16="http://schemas.microsoft.com/office/drawing/2014/main" id="{0CE64248-F9A0-4BC2-B9BA-5D92C0172086}"/>
              </a:ext>
            </a:extLst>
          </p:cNvPr>
          <p:cNvSpPr/>
          <p:nvPr userDrawn="1"/>
        </p:nvSpPr>
        <p:spPr>
          <a:xfrm>
            <a:off x="4028901" y="4016735"/>
            <a:ext cx="2584963" cy="475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8"/>
            <a:extLst>
              <a:ext uri="{FF2B5EF4-FFF2-40B4-BE49-F238E27FC236}">
                <a16:creationId xmlns:a16="http://schemas.microsoft.com/office/drawing/2014/main" id="{996D97A2-DE8F-48B8-8608-5D009F99D318}"/>
              </a:ext>
            </a:extLst>
          </p:cNvPr>
          <p:cNvSpPr/>
          <p:nvPr userDrawn="1"/>
        </p:nvSpPr>
        <p:spPr>
          <a:xfrm>
            <a:off x="4028901" y="4758322"/>
            <a:ext cx="2698811" cy="399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6"/>
            <a:extLst>
              <a:ext uri="{FF2B5EF4-FFF2-40B4-BE49-F238E27FC236}">
                <a16:creationId xmlns:a16="http://schemas.microsoft.com/office/drawing/2014/main" id="{3FE2DB58-D79F-4D74-ABD9-04C73842D3F2}"/>
              </a:ext>
            </a:extLst>
          </p:cNvPr>
          <p:cNvSpPr/>
          <p:nvPr userDrawn="1"/>
        </p:nvSpPr>
        <p:spPr>
          <a:xfrm>
            <a:off x="4028901" y="5448330"/>
            <a:ext cx="2203223" cy="30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1452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22" name="Text Placeholder 21">
            <a:extLst>
              <a:ext uri="{FF2B5EF4-FFF2-40B4-BE49-F238E27FC236}">
                <a16:creationId xmlns:a16="http://schemas.microsoft.com/office/drawing/2014/main" id="{22C76028-A303-462C-BFA2-1FE6D9E6BF5C}"/>
              </a:ext>
            </a:extLst>
          </p:cNvPr>
          <p:cNvSpPr>
            <a:spLocks noGrp="1"/>
          </p:cNvSpPr>
          <p:nvPr>
            <p:ph type="body" sz="quarter" idx="10" hasCustomPrompt="1"/>
          </p:nvPr>
        </p:nvSpPr>
        <p:spPr>
          <a:xfrm>
            <a:off x="4028900" y="2285819"/>
            <a:ext cx="5397623" cy="1011853"/>
          </a:xfrm>
          <a:solidFill>
            <a:srgbClr val="21314D"/>
          </a:solidFill>
        </p:spPr>
        <p:txBody>
          <a:bodyPr>
            <a:normAutofit/>
          </a:bodyPr>
          <a:lstStyle>
            <a:lvl1pPr marL="0" indent="0" algn="ctr">
              <a:lnSpc>
                <a:spcPct val="100000"/>
              </a:lnSpc>
              <a:buNone/>
              <a:defRPr sz="5400">
                <a:solidFill>
                  <a:schemeClr val="bg1"/>
                </a:solidFill>
                <a:latin typeface="Arial Narrow" panose="020B0606020202030204" pitchFamily="34" charset="0"/>
              </a:defRPr>
            </a:lvl1pPr>
          </a:lstStyle>
          <a:p>
            <a:pPr lvl="0"/>
            <a:r>
              <a:rPr lang="en-GB" dirty="0"/>
              <a:t>Title of presentation</a:t>
            </a:r>
          </a:p>
        </p:txBody>
      </p:sp>
      <p:sp>
        <p:nvSpPr>
          <p:cNvPr id="26" name="Text Placeholder 25">
            <a:extLst>
              <a:ext uri="{FF2B5EF4-FFF2-40B4-BE49-F238E27FC236}">
                <a16:creationId xmlns:a16="http://schemas.microsoft.com/office/drawing/2014/main" id="{BC3169A1-7164-4B3C-AB87-BBBF17303527}"/>
              </a:ext>
            </a:extLst>
          </p:cNvPr>
          <p:cNvSpPr>
            <a:spLocks noGrp="1"/>
          </p:cNvSpPr>
          <p:nvPr>
            <p:ph type="body" sz="quarter" idx="11" hasCustomPrompt="1"/>
          </p:nvPr>
        </p:nvSpPr>
        <p:spPr>
          <a:xfrm>
            <a:off x="3502949" y="3743335"/>
            <a:ext cx="6500587" cy="590921"/>
          </a:xfrm>
        </p:spPr>
        <p:txBody>
          <a:bodyPr>
            <a:normAutofit/>
          </a:bodyPr>
          <a:lstStyle>
            <a:lvl1pPr marL="0" indent="0" algn="ctr">
              <a:lnSpc>
                <a:spcPct val="100000"/>
              </a:lnSpc>
              <a:buNone/>
              <a:defRPr sz="3200">
                <a:solidFill>
                  <a:srgbClr val="21314D"/>
                </a:solidFill>
                <a:latin typeface="Arial Narrow" panose="020B0606020202030204" pitchFamily="34" charset="0"/>
              </a:defRPr>
            </a:lvl1pPr>
          </a:lstStyle>
          <a:p>
            <a:pPr lvl="0"/>
            <a:r>
              <a:rPr lang="en-GB" dirty="0"/>
              <a:t>Lawyer’s Name and Title</a:t>
            </a:r>
          </a:p>
        </p:txBody>
      </p:sp>
      <p:sp>
        <p:nvSpPr>
          <p:cNvPr id="32" name="Text Placeholder 25">
            <a:extLst>
              <a:ext uri="{FF2B5EF4-FFF2-40B4-BE49-F238E27FC236}">
                <a16:creationId xmlns:a16="http://schemas.microsoft.com/office/drawing/2014/main" id="{7ABCCC6E-EC82-415B-8B19-6769FFB7F3F7}"/>
              </a:ext>
            </a:extLst>
          </p:cNvPr>
          <p:cNvSpPr>
            <a:spLocks noGrp="1"/>
          </p:cNvSpPr>
          <p:nvPr>
            <p:ph type="body" sz="quarter" idx="12" hasCustomPrompt="1"/>
          </p:nvPr>
        </p:nvSpPr>
        <p:spPr>
          <a:xfrm>
            <a:off x="3502949" y="4334256"/>
            <a:ext cx="6500587" cy="590921"/>
          </a:xfrm>
        </p:spPr>
        <p:txBody>
          <a:bodyPr>
            <a:normAutofit/>
          </a:bodyPr>
          <a:lstStyle>
            <a:lvl1pPr marL="0" indent="0" algn="ctr">
              <a:lnSpc>
                <a:spcPct val="100000"/>
              </a:lnSpc>
              <a:buNone/>
              <a:defRPr sz="2400">
                <a:solidFill>
                  <a:srgbClr val="21314D"/>
                </a:solidFill>
                <a:latin typeface="Arial Narrow" panose="020B0606020202030204" pitchFamily="34" charset="0"/>
              </a:defRPr>
            </a:lvl1pPr>
          </a:lstStyle>
          <a:p>
            <a:pPr lvl="0"/>
            <a:r>
              <a:rPr lang="en-GB" dirty="0"/>
              <a:t>firstname.surname@bpe.co.uk</a:t>
            </a:r>
          </a:p>
        </p:txBody>
      </p:sp>
    </p:spTree>
    <p:extLst>
      <p:ext uri="{BB962C8B-B14F-4D97-AF65-F5344CB8AC3E}">
        <p14:creationId xmlns:p14="http://schemas.microsoft.com/office/powerpoint/2010/main" val="318860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BP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13" name="TextBox 12">
            <a:extLst>
              <a:ext uri="{FF2B5EF4-FFF2-40B4-BE49-F238E27FC236}">
                <a16:creationId xmlns:a16="http://schemas.microsoft.com/office/drawing/2014/main" id="{192D9BF7-EFBF-4FF4-A648-B5DB0F2E0895}"/>
              </a:ext>
            </a:extLst>
          </p:cNvPr>
          <p:cNvSpPr txBox="1"/>
          <p:nvPr userDrawn="1"/>
        </p:nvSpPr>
        <p:spPr>
          <a:xfrm>
            <a:off x="3588232" y="1146171"/>
            <a:ext cx="6093938" cy="769441"/>
          </a:xfrm>
          <a:prstGeom prst="rect">
            <a:avLst/>
          </a:prstGeom>
          <a:noFill/>
        </p:spPr>
        <p:txBody>
          <a:bodyPr wrap="square" rtlCol="0">
            <a:spAutoFit/>
          </a:bodyPr>
          <a:lstStyle/>
          <a:p>
            <a:pPr algn="ctr"/>
            <a:r>
              <a:rPr lang="en-GB" sz="4400" dirty="0">
                <a:solidFill>
                  <a:srgbClr val="21314D"/>
                </a:solidFill>
                <a:latin typeface="Arial Narrow" panose="020B0606020202030204" pitchFamily="34" charset="0"/>
                <a:cs typeface="Arial" panose="020B0604020202020204" pitchFamily="34" charset="0"/>
              </a:rPr>
              <a:t>About BPE</a:t>
            </a:r>
          </a:p>
        </p:txBody>
      </p:sp>
      <p:sp>
        <p:nvSpPr>
          <p:cNvPr id="14" name="TextBox 13">
            <a:extLst>
              <a:ext uri="{FF2B5EF4-FFF2-40B4-BE49-F238E27FC236}">
                <a16:creationId xmlns:a16="http://schemas.microsoft.com/office/drawing/2014/main" id="{7EEC9D51-57CB-49EF-A829-B8E98E9FDFBE}"/>
              </a:ext>
            </a:extLst>
          </p:cNvPr>
          <p:cNvSpPr txBox="1"/>
          <p:nvPr userDrawn="1"/>
        </p:nvSpPr>
        <p:spPr>
          <a:xfrm>
            <a:off x="1467767" y="2052861"/>
            <a:ext cx="6522136" cy="3847207"/>
          </a:xfrm>
          <a:prstGeom prst="rect">
            <a:avLst/>
          </a:prstGeom>
          <a:noFill/>
        </p:spPr>
        <p:txBody>
          <a:bodyPr wrap="square" rtlCol="0">
            <a:spAutoFit/>
          </a:bodyPr>
          <a:lstStyle/>
          <a:p>
            <a:pPr marL="685800" indent="-685800">
              <a:spcAft>
                <a:spcPts val="0"/>
              </a:spcAft>
              <a:buFont typeface="Arial" panose="020B0604020202020204" pitchFamily="34" charset="0"/>
              <a:buChar char="•"/>
              <a:defRPr/>
            </a:pPr>
            <a:r>
              <a:rPr lang="en-US" sz="2400" dirty="0">
                <a:solidFill>
                  <a:srgbClr val="5889B4"/>
                </a:solidFill>
                <a:latin typeface="Arial Narrow" panose="020B0606020202030204" pitchFamily="34" charset="0"/>
                <a:ea typeface="ＭＳ Ｐゴシック" charset="0"/>
              </a:rPr>
              <a:t>Over 130 staff including nearly 70 fee earners</a:t>
            </a:r>
          </a:p>
          <a:p>
            <a:pPr marL="685800" indent="-685800">
              <a:spcAft>
                <a:spcPts val="0"/>
              </a:spcAft>
              <a:buFont typeface="Arial" panose="020B0604020202020204" pitchFamily="34" charset="0"/>
              <a:buChar char="•"/>
              <a:defRPr/>
            </a:pPr>
            <a:r>
              <a:rPr lang="en-US" sz="2400" dirty="0">
                <a:solidFill>
                  <a:srgbClr val="5889B4"/>
                </a:solidFill>
                <a:latin typeface="Arial Narrow" panose="020B0606020202030204" pitchFamily="34" charset="0"/>
                <a:ea typeface="ＭＳ Ｐゴシック" charset="0"/>
              </a:rPr>
              <a:t>Headquarters in Cheltenham with offices in Stonehouse (Gloucestershire) and London as well as access points in Cirencester and Bristol</a:t>
            </a:r>
          </a:p>
          <a:p>
            <a:pPr marL="685800" indent="-685800">
              <a:spcAft>
                <a:spcPts val="0"/>
              </a:spcAft>
              <a:buFont typeface="Arial" panose="020B0604020202020204" pitchFamily="34" charset="0"/>
              <a:buChar char="•"/>
              <a:defRPr/>
            </a:pPr>
            <a:r>
              <a:rPr lang="en-US" sz="2400" dirty="0">
                <a:solidFill>
                  <a:srgbClr val="5889B4"/>
                </a:solidFill>
                <a:latin typeface="Arial Narrow" panose="020B0606020202030204" pitchFamily="34" charset="0"/>
                <a:ea typeface="ＭＳ Ｐゴシック" charset="0"/>
              </a:rPr>
              <a:t>Top 200 Law Firm</a:t>
            </a:r>
          </a:p>
          <a:p>
            <a:pPr marL="685800" indent="-685800">
              <a:spcAft>
                <a:spcPts val="0"/>
              </a:spcAft>
              <a:buFont typeface="Arial" panose="020B0604020202020204" pitchFamily="34" charset="0"/>
              <a:buChar char="•"/>
              <a:defRPr/>
            </a:pPr>
            <a:r>
              <a:rPr lang="en-US" sz="2400" dirty="0">
                <a:solidFill>
                  <a:srgbClr val="5889B4"/>
                </a:solidFill>
                <a:latin typeface="Arial Narrow" panose="020B0606020202030204" pitchFamily="34" charset="0"/>
                <a:ea typeface="ＭＳ Ｐゴシック" charset="0"/>
              </a:rPr>
              <a:t>Full service law firm offering a range legal services for businesses as well as private clients </a:t>
            </a:r>
          </a:p>
          <a:p>
            <a:pPr marL="685800" indent="-685800">
              <a:spcAft>
                <a:spcPts val="0"/>
              </a:spcAft>
              <a:buFont typeface="Arial" panose="020B0604020202020204" pitchFamily="34" charset="0"/>
              <a:buChar char="•"/>
              <a:defRPr/>
            </a:pPr>
            <a:r>
              <a:rPr lang="en-US" sz="2400" dirty="0">
                <a:solidFill>
                  <a:srgbClr val="5889B4"/>
                </a:solidFill>
                <a:latin typeface="Arial Narrow" panose="020B0606020202030204" pitchFamily="34" charset="0"/>
                <a:ea typeface="ＭＳ Ｐゴシック" charset="0"/>
              </a:rPr>
              <a:t>Shortlisted for Law Firm of the Year: The Independents – South and Midlands (2018)</a:t>
            </a:r>
          </a:p>
          <a:p>
            <a:pPr marL="457200" indent="-457200">
              <a:buFont typeface="Arial" panose="020B0604020202020204" pitchFamily="34" charset="0"/>
              <a:buChar char="•"/>
            </a:pPr>
            <a:endParaRPr lang="en-GB" sz="2800" dirty="0">
              <a:solidFill>
                <a:srgbClr val="21314D"/>
              </a:solidFill>
            </a:endParaRPr>
          </a:p>
        </p:txBody>
      </p:sp>
      <p:pic>
        <p:nvPicPr>
          <p:cNvPr id="15" name="Picture 14">
            <a:extLst>
              <a:ext uri="{FF2B5EF4-FFF2-40B4-BE49-F238E27FC236}">
                <a16:creationId xmlns:a16="http://schemas.microsoft.com/office/drawing/2014/main" id="{321D3BEE-E2EB-4DB8-880E-0E76D82434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4955" y="2617202"/>
            <a:ext cx="3077910" cy="2579246"/>
          </a:xfrm>
          <a:prstGeom prst="rect">
            <a:avLst/>
          </a:prstGeom>
        </p:spPr>
      </p:pic>
    </p:spTree>
    <p:extLst>
      <p:ext uri="{BB962C8B-B14F-4D97-AF65-F5344CB8AC3E}">
        <p14:creationId xmlns:p14="http://schemas.microsoft.com/office/powerpoint/2010/main" val="300022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at do others say?">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13" name="TextBox 12">
            <a:extLst>
              <a:ext uri="{FF2B5EF4-FFF2-40B4-BE49-F238E27FC236}">
                <a16:creationId xmlns:a16="http://schemas.microsoft.com/office/drawing/2014/main" id="{262FF043-6AA6-492F-B7DC-DD55D5737E49}"/>
              </a:ext>
            </a:extLst>
          </p:cNvPr>
          <p:cNvSpPr txBox="1"/>
          <p:nvPr userDrawn="1"/>
        </p:nvSpPr>
        <p:spPr>
          <a:xfrm>
            <a:off x="3588232" y="1146171"/>
            <a:ext cx="6093938" cy="769441"/>
          </a:xfrm>
          <a:prstGeom prst="rect">
            <a:avLst/>
          </a:prstGeom>
          <a:noFill/>
        </p:spPr>
        <p:txBody>
          <a:bodyPr wrap="square" rtlCol="0">
            <a:spAutoFit/>
          </a:bodyPr>
          <a:lstStyle/>
          <a:p>
            <a:pPr algn="ctr"/>
            <a:r>
              <a:rPr lang="en-GB" sz="4400" dirty="0">
                <a:solidFill>
                  <a:srgbClr val="21314D"/>
                </a:solidFill>
                <a:latin typeface="Arial Narrow" panose="020B0606020202030204" pitchFamily="34" charset="0"/>
                <a:cs typeface="Arial" panose="020B0604020202020204" pitchFamily="34" charset="0"/>
              </a:rPr>
              <a:t>What do others say?</a:t>
            </a:r>
          </a:p>
        </p:txBody>
      </p:sp>
      <p:sp>
        <p:nvSpPr>
          <p:cNvPr id="14" name="Rounded Rectangular Callout 15">
            <a:extLst>
              <a:ext uri="{FF2B5EF4-FFF2-40B4-BE49-F238E27FC236}">
                <a16:creationId xmlns:a16="http://schemas.microsoft.com/office/drawing/2014/main" id="{1391D35D-0F20-4031-B6F4-993590D0F435}"/>
              </a:ext>
            </a:extLst>
          </p:cNvPr>
          <p:cNvSpPr/>
          <p:nvPr userDrawn="1"/>
        </p:nvSpPr>
        <p:spPr bwMode="auto">
          <a:xfrm flipH="1">
            <a:off x="2062487" y="2032691"/>
            <a:ext cx="3209499" cy="1576603"/>
          </a:xfrm>
          <a:prstGeom prst="wedgeRoundRectCallout">
            <a:avLst>
              <a:gd name="adj1" fmla="val -34677"/>
              <a:gd name="adj2" fmla="val 83376"/>
              <a:gd name="adj3" fmla="val 16667"/>
            </a:avLst>
          </a:prstGeom>
          <a:solidFill>
            <a:srgbClr val="949D9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400" b="0" i="1"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rPr>
              <a:t>“utterly professional approach, providing clear, thorough and concise advice.”</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sz="1400" b="1" i="1"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sz="1400" b="1" i="1"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rPr>
              <a:t>“</a:t>
            </a:r>
            <a:r>
              <a:rPr kumimoji="0" lang="en-GB" sz="1400" b="0" i="1"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rPr>
              <a:t>excellent client service and pragmatic advice on a timely basis”</a:t>
            </a:r>
          </a:p>
          <a:p>
            <a:pPr marL="0" marR="0" lvl="0" indent="0" algn="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rPr>
              <a:t>Legal 500 2018  </a:t>
            </a:r>
            <a:r>
              <a:rPr kumimoji="0" lang="en-GB" sz="1400" b="0" i="1" u="none"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34" charset="-128"/>
              </a:rPr>
              <a:t> </a:t>
            </a:r>
            <a:endParaRPr kumimoji="0" lang="en-GB" sz="1400" b="0" i="0" u="none" strike="noStrike" kern="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endParaRPr>
          </a:p>
        </p:txBody>
      </p:sp>
      <p:sp>
        <p:nvSpPr>
          <p:cNvPr id="15" name="Rounded Rectangular Callout 16">
            <a:extLst>
              <a:ext uri="{FF2B5EF4-FFF2-40B4-BE49-F238E27FC236}">
                <a16:creationId xmlns:a16="http://schemas.microsoft.com/office/drawing/2014/main" id="{80D62CA7-D628-448A-9EFE-9C5C25A91C8B}"/>
              </a:ext>
            </a:extLst>
          </p:cNvPr>
          <p:cNvSpPr/>
          <p:nvPr userDrawn="1"/>
        </p:nvSpPr>
        <p:spPr bwMode="auto">
          <a:xfrm>
            <a:off x="6219190" y="4399471"/>
            <a:ext cx="4801818" cy="1728472"/>
          </a:xfrm>
          <a:prstGeom prst="wedgeRoundRectCallout">
            <a:avLst>
              <a:gd name="adj1" fmla="val -34784"/>
              <a:gd name="adj2" fmla="val 81702"/>
              <a:gd name="adj3" fmla="val 16667"/>
            </a:avLst>
          </a:prstGeom>
          <a:solidFill>
            <a:srgbClr val="949D9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rPr>
              <a:t>A client says: </a:t>
            </a:r>
            <a:r>
              <a:rPr kumimoji="0" lang="en-GB" sz="1400" b="0" i="1"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rPr>
              <a:t>"highly commercial," </a:t>
            </a:r>
            <a:r>
              <a:rPr kumimoji="0" lang="en-GB" sz="1400" b="0" i="0"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rPr>
              <a:t>noting that </a:t>
            </a:r>
            <a:r>
              <a:rPr kumimoji="0" lang="en-GB" sz="1400" b="0" i="1"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rPr>
              <a:t>"partner supervision is high and evident," </a:t>
            </a:r>
            <a:r>
              <a:rPr kumimoji="0" lang="en-GB" sz="1400" b="0" i="0"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rPr>
              <a:t>and adding that </a:t>
            </a:r>
            <a:r>
              <a:rPr kumimoji="0" lang="en-GB" sz="1400" b="0" i="1"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rPr>
              <a:t>"they have a great understanding of our business and it is enjoyable to do business with them."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cs typeface="ＭＳ Ｐゴシック"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sz="1400" b="0" i="1" u="none" strike="noStrike" kern="0" cap="none" spc="0" normalizeH="0" baseline="0" noProof="0" dirty="0">
                <a:ln>
                  <a:noFill/>
                </a:ln>
                <a:solidFill>
                  <a:srgbClr val="FFFFFF"/>
                </a:solidFill>
                <a:effectLst/>
                <a:uLnTx/>
                <a:uFillTx/>
                <a:latin typeface="Arial Narrow" panose="020B0606020202030204" pitchFamily="34" charset="0"/>
                <a:ea typeface="ＭＳ Ｐゴシック" pitchFamily="34" charset="-128"/>
                <a:cs typeface="ＭＳ Ｐゴシック" charset="0"/>
              </a:rPr>
              <a:t>"commercial approach, focus on the key issues and ability to meet deadlines." </a:t>
            </a:r>
          </a:p>
          <a:p>
            <a:pPr marL="0" marR="0" lvl="0" indent="0" algn="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Narrow" panose="020B0606020202030204" pitchFamily="34" charset="0"/>
                <a:ea typeface="ＭＳ Ｐゴシック" charset="0"/>
                <a:cs typeface="ＭＳ Ｐゴシック" charset="0"/>
              </a:rPr>
              <a:t>Chambers 2019</a:t>
            </a:r>
          </a:p>
        </p:txBody>
      </p:sp>
      <p:sp>
        <p:nvSpPr>
          <p:cNvPr id="16" name="Rounded Rectangular Callout 17">
            <a:extLst>
              <a:ext uri="{FF2B5EF4-FFF2-40B4-BE49-F238E27FC236}">
                <a16:creationId xmlns:a16="http://schemas.microsoft.com/office/drawing/2014/main" id="{3531E794-0B95-497C-9626-CC8EADB79A01}"/>
              </a:ext>
            </a:extLst>
          </p:cNvPr>
          <p:cNvSpPr/>
          <p:nvPr userDrawn="1"/>
        </p:nvSpPr>
        <p:spPr bwMode="auto">
          <a:xfrm>
            <a:off x="2127149" y="4262311"/>
            <a:ext cx="3672408" cy="1449518"/>
          </a:xfrm>
          <a:prstGeom prst="wedgeRoundRectCallout">
            <a:avLst>
              <a:gd name="adj1" fmla="val 35036"/>
              <a:gd name="adj2" fmla="val 77617"/>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400" b="0" i="1" u="none"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34" charset="-128"/>
              </a:rPr>
              <a:t>"They were very helpful and kind in saying what you can and cannot do. Their advice was very well-presented."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sz="1400" b="0" i="1" u="none"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34" charset="-128"/>
              </a:rPr>
              <a:t>"ultra-reliable and efficient to the extreme." </a:t>
            </a:r>
          </a:p>
          <a:p>
            <a:pPr marL="0" marR="0" lvl="0" indent="0" algn="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rPr>
              <a:t>Chambers 2019</a:t>
            </a:r>
          </a:p>
        </p:txBody>
      </p:sp>
      <p:sp>
        <p:nvSpPr>
          <p:cNvPr id="17" name="Rounded Rectangular Callout 12">
            <a:extLst>
              <a:ext uri="{FF2B5EF4-FFF2-40B4-BE49-F238E27FC236}">
                <a16:creationId xmlns:a16="http://schemas.microsoft.com/office/drawing/2014/main" id="{E5A16C7F-9792-4701-9B0C-1C262F1F79FE}"/>
              </a:ext>
            </a:extLst>
          </p:cNvPr>
          <p:cNvSpPr/>
          <p:nvPr userDrawn="1"/>
        </p:nvSpPr>
        <p:spPr bwMode="auto">
          <a:xfrm>
            <a:off x="6704813" y="2134718"/>
            <a:ext cx="3503613" cy="1728472"/>
          </a:xfrm>
          <a:prstGeom prst="wedgeRoundRectCallout">
            <a:avLst>
              <a:gd name="adj1" fmla="val -36115"/>
              <a:gd name="adj2" fmla="val 73384"/>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400" b="0" i="1" u="none"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34" charset="-128"/>
              </a:rPr>
              <a:t>“experienced and approachable”</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sz="1400" b="0" i="1" u="none"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34" charset="-128"/>
              </a:rPr>
              <a:t>“A strong player in the local market”</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sz="1400" b="0" i="1" u="none"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34" charset="-128"/>
              </a:rPr>
              <a:t>“responsive and knowledgeable”</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34" charset="-128"/>
            </a:endParaRPr>
          </a:p>
          <a:p>
            <a:pPr marL="0" marR="0" lvl="0" indent="0" algn="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34" charset="-128"/>
              </a:rPr>
              <a:t>Legal 500 2018</a:t>
            </a:r>
            <a:endParaRPr kumimoji="0" lang="en-GB" sz="1400" b="0" i="0" u="none" strike="noStrike" kern="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endParaRPr>
          </a:p>
        </p:txBody>
      </p:sp>
    </p:spTree>
    <p:extLst>
      <p:ext uri="{BB962C8B-B14F-4D97-AF65-F5344CB8AC3E}">
        <p14:creationId xmlns:p14="http://schemas.microsoft.com/office/powerpoint/2010/main" val="122583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13" name="TextBox 12">
            <a:extLst>
              <a:ext uri="{FF2B5EF4-FFF2-40B4-BE49-F238E27FC236}">
                <a16:creationId xmlns:a16="http://schemas.microsoft.com/office/drawing/2014/main" id="{80D05BB8-9EEB-4A9B-88F3-496031CC46BB}"/>
              </a:ext>
            </a:extLst>
          </p:cNvPr>
          <p:cNvSpPr txBox="1"/>
          <p:nvPr userDrawn="1"/>
        </p:nvSpPr>
        <p:spPr>
          <a:xfrm>
            <a:off x="3588232" y="847018"/>
            <a:ext cx="6093938" cy="769441"/>
          </a:xfrm>
          <a:prstGeom prst="rect">
            <a:avLst/>
          </a:prstGeom>
          <a:noFill/>
        </p:spPr>
        <p:txBody>
          <a:bodyPr wrap="square" rtlCol="0">
            <a:spAutoFit/>
          </a:bodyPr>
          <a:lstStyle/>
          <a:p>
            <a:pPr algn="ctr"/>
            <a:r>
              <a:rPr lang="en-GB" sz="4400" dirty="0">
                <a:solidFill>
                  <a:srgbClr val="21314D"/>
                </a:solidFill>
                <a:latin typeface="Arial Narrow" panose="020B0606020202030204" pitchFamily="34" charset="0"/>
                <a:cs typeface="Arial" panose="020B0604020202020204" pitchFamily="34" charset="0"/>
              </a:rPr>
              <a:t>Meet the team</a:t>
            </a:r>
          </a:p>
        </p:txBody>
      </p:sp>
      <p:sp>
        <p:nvSpPr>
          <p:cNvPr id="3" name="Picture Placeholder 2">
            <a:extLst>
              <a:ext uri="{FF2B5EF4-FFF2-40B4-BE49-F238E27FC236}">
                <a16:creationId xmlns:a16="http://schemas.microsoft.com/office/drawing/2014/main" id="{A3847686-D2EB-4C75-BA06-52611A58721E}"/>
              </a:ext>
            </a:extLst>
          </p:cNvPr>
          <p:cNvSpPr>
            <a:spLocks noGrp="1"/>
          </p:cNvSpPr>
          <p:nvPr>
            <p:ph type="pic" sz="quarter" idx="10" hasCustomPrompt="1"/>
          </p:nvPr>
        </p:nvSpPr>
        <p:spPr>
          <a:xfrm>
            <a:off x="2587625" y="1973715"/>
            <a:ext cx="1308100" cy="1198562"/>
          </a:xfrm>
        </p:spPr>
        <p:txBody>
          <a:bodyPr>
            <a:normAutofit/>
          </a:bodyPr>
          <a:lstStyle>
            <a:lvl1pPr>
              <a:defRPr sz="2000"/>
            </a:lvl1pPr>
          </a:lstStyle>
          <a:p>
            <a:r>
              <a:rPr lang="en-GB" sz="2000" dirty="0"/>
              <a:t>Fee earner photo here</a:t>
            </a:r>
            <a:endParaRPr lang="en-GB" dirty="0"/>
          </a:p>
        </p:txBody>
      </p:sp>
      <p:sp>
        <p:nvSpPr>
          <p:cNvPr id="14" name="Picture Placeholder 2">
            <a:extLst>
              <a:ext uri="{FF2B5EF4-FFF2-40B4-BE49-F238E27FC236}">
                <a16:creationId xmlns:a16="http://schemas.microsoft.com/office/drawing/2014/main" id="{E7F8C6E0-9106-4216-8B9A-F7F6FD5F3289}"/>
              </a:ext>
            </a:extLst>
          </p:cNvPr>
          <p:cNvSpPr>
            <a:spLocks noGrp="1"/>
          </p:cNvSpPr>
          <p:nvPr>
            <p:ph type="pic" sz="quarter" idx="11" hasCustomPrompt="1"/>
          </p:nvPr>
        </p:nvSpPr>
        <p:spPr>
          <a:xfrm>
            <a:off x="5462905" y="1973715"/>
            <a:ext cx="1308100" cy="1198562"/>
          </a:xfrm>
        </p:spPr>
        <p:txBody>
          <a:bodyPr>
            <a:normAutofit/>
          </a:bodyPr>
          <a:lstStyle>
            <a:lvl1pPr>
              <a:defRPr sz="2000"/>
            </a:lvl1pPr>
          </a:lstStyle>
          <a:p>
            <a:r>
              <a:rPr lang="en-GB" sz="2000" dirty="0"/>
              <a:t>Fee earner photo here</a:t>
            </a:r>
            <a:endParaRPr lang="en-GB" dirty="0"/>
          </a:p>
        </p:txBody>
      </p:sp>
      <p:sp>
        <p:nvSpPr>
          <p:cNvPr id="15" name="Picture Placeholder 2">
            <a:extLst>
              <a:ext uri="{FF2B5EF4-FFF2-40B4-BE49-F238E27FC236}">
                <a16:creationId xmlns:a16="http://schemas.microsoft.com/office/drawing/2014/main" id="{4E923BFD-DDCF-4920-A574-39BF86A7DF1F}"/>
              </a:ext>
            </a:extLst>
          </p:cNvPr>
          <p:cNvSpPr>
            <a:spLocks noGrp="1"/>
          </p:cNvSpPr>
          <p:nvPr>
            <p:ph type="pic" sz="quarter" idx="12" hasCustomPrompt="1"/>
          </p:nvPr>
        </p:nvSpPr>
        <p:spPr>
          <a:xfrm>
            <a:off x="8296275" y="1973715"/>
            <a:ext cx="1308100" cy="1198562"/>
          </a:xfrm>
        </p:spPr>
        <p:txBody>
          <a:bodyPr>
            <a:normAutofit/>
          </a:bodyPr>
          <a:lstStyle>
            <a:lvl1pPr>
              <a:defRPr sz="2000"/>
            </a:lvl1pPr>
          </a:lstStyle>
          <a:p>
            <a:r>
              <a:rPr lang="en-GB" sz="2000" dirty="0"/>
              <a:t>Fee earner photo here</a:t>
            </a:r>
            <a:endParaRPr lang="en-GB" dirty="0"/>
          </a:p>
        </p:txBody>
      </p:sp>
      <p:sp>
        <p:nvSpPr>
          <p:cNvPr id="16" name="Picture Placeholder 2">
            <a:extLst>
              <a:ext uri="{FF2B5EF4-FFF2-40B4-BE49-F238E27FC236}">
                <a16:creationId xmlns:a16="http://schemas.microsoft.com/office/drawing/2014/main" id="{7C954C30-9042-4F2C-954C-878F776F6F0D}"/>
              </a:ext>
            </a:extLst>
          </p:cNvPr>
          <p:cNvSpPr>
            <a:spLocks noGrp="1"/>
          </p:cNvSpPr>
          <p:nvPr>
            <p:ph type="pic" sz="quarter" idx="13" hasCustomPrompt="1"/>
          </p:nvPr>
        </p:nvSpPr>
        <p:spPr>
          <a:xfrm>
            <a:off x="2587625" y="4142242"/>
            <a:ext cx="1308100" cy="1198562"/>
          </a:xfrm>
        </p:spPr>
        <p:txBody>
          <a:bodyPr>
            <a:normAutofit/>
          </a:bodyPr>
          <a:lstStyle>
            <a:lvl1pPr>
              <a:defRPr sz="2000"/>
            </a:lvl1pPr>
          </a:lstStyle>
          <a:p>
            <a:r>
              <a:rPr lang="en-GB" sz="2000" dirty="0"/>
              <a:t>Fee earner photo here</a:t>
            </a:r>
            <a:endParaRPr lang="en-GB" dirty="0"/>
          </a:p>
        </p:txBody>
      </p:sp>
      <p:sp>
        <p:nvSpPr>
          <p:cNvPr id="17" name="Picture Placeholder 2">
            <a:extLst>
              <a:ext uri="{FF2B5EF4-FFF2-40B4-BE49-F238E27FC236}">
                <a16:creationId xmlns:a16="http://schemas.microsoft.com/office/drawing/2014/main" id="{11F94980-E415-4BA2-8108-B704F112A323}"/>
              </a:ext>
            </a:extLst>
          </p:cNvPr>
          <p:cNvSpPr>
            <a:spLocks noGrp="1"/>
          </p:cNvSpPr>
          <p:nvPr>
            <p:ph type="pic" sz="quarter" idx="14" hasCustomPrompt="1"/>
          </p:nvPr>
        </p:nvSpPr>
        <p:spPr>
          <a:xfrm>
            <a:off x="5462905" y="4142242"/>
            <a:ext cx="1308100" cy="1198562"/>
          </a:xfrm>
        </p:spPr>
        <p:txBody>
          <a:bodyPr>
            <a:normAutofit/>
          </a:bodyPr>
          <a:lstStyle>
            <a:lvl1pPr>
              <a:defRPr sz="2000"/>
            </a:lvl1pPr>
          </a:lstStyle>
          <a:p>
            <a:r>
              <a:rPr lang="en-GB" sz="2000" dirty="0"/>
              <a:t>Fee earner photo here</a:t>
            </a:r>
            <a:endParaRPr lang="en-GB" dirty="0"/>
          </a:p>
        </p:txBody>
      </p:sp>
      <p:sp>
        <p:nvSpPr>
          <p:cNvPr id="18" name="Picture Placeholder 2">
            <a:extLst>
              <a:ext uri="{FF2B5EF4-FFF2-40B4-BE49-F238E27FC236}">
                <a16:creationId xmlns:a16="http://schemas.microsoft.com/office/drawing/2014/main" id="{ECC3420A-4CBD-4A09-9908-2B28AE6FF441}"/>
              </a:ext>
            </a:extLst>
          </p:cNvPr>
          <p:cNvSpPr>
            <a:spLocks noGrp="1"/>
          </p:cNvSpPr>
          <p:nvPr>
            <p:ph type="pic" sz="quarter" idx="15" hasCustomPrompt="1"/>
          </p:nvPr>
        </p:nvSpPr>
        <p:spPr>
          <a:xfrm>
            <a:off x="8296275" y="4142242"/>
            <a:ext cx="1308100" cy="1198562"/>
          </a:xfrm>
        </p:spPr>
        <p:txBody>
          <a:bodyPr>
            <a:normAutofit/>
          </a:bodyPr>
          <a:lstStyle>
            <a:lvl1pPr>
              <a:defRPr sz="2000"/>
            </a:lvl1pPr>
          </a:lstStyle>
          <a:p>
            <a:r>
              <a:rPr lang="en-GB" sz="2000" dirty="0"/>
              <a:t>Fee earner photo here</a:t>
            </a:r>
            <a:endParaRPr lang="en-GB" dirty="0"/>
          </a:p>
        </p:txBody>
      </p:sp>
      <p:sp>
        <p:nvSpPr>
          <p:cNvPr id="5" name="Text Placeholder 4">
            <a:extLst>
              <a:ext uri="{FF2B5EF4-FFF2-40B4-BE49-F238E27FC236}">
                <a16:creationId xmlns:a16="http://schemas.microsoft.com/office/drawing/2014/main" id="{645E879A-9FC2-49E5-B8BD-6DC49CC090C5}"/>
              </a:ext>
            </a:extLst>
          </p:cNvPr>
          <p:cNvSpPr>
            <a:spLocks noGrp="1"/>
          </p:cNvSpPr>
          <p:nvPr>
            <p:ph type="body" sz="quarter" idx="16" hasCustomPrompt="1"/>
          </p:nvPr>
        </p:nvSpPr>
        <p:spPr>
          <a:xfrm>
            <a:off x="2587625" y="3171825"/>
            <a:ext cx="1828927" cy="257175"/>
          </a:xfrm>
        </p:spPr>
        <p:txBody>
          <a:bodyPr>
            <a:noAutofit/>
          </a:bodyPr>
          <a:lstStyle>
            <a:lvl1pPr marL="0" indent="0">
              <a:buNone/>
              <a:defRPr sz="1600">
                <a:solidFill>
                  <a:srgbClr val="5889B4"/>
                </a:solidFill>
                <a:latin typeface="Arial Narrow" panose="020B0606020202030204" pitchFamily="34" charset="0"/>
              </a:defRPr>
            </a:lvl1pPr>
          </a:lstStyle>
          <a:p>
            <a:pPr lvl="0"/>
            <a:r>
              <a:rPr lang="en-GB" sz="1600" dirty="0" err="1">
                <a:latin typeface="Arial Narrow" panose="020B0606020202030204" pitchFamily="34" charset="0"/>
              </a:rPr>
              <a:t>Firstname</a:t>
            </a:r>
            <a:r>
              <a:rPr lang="en-GB" sz="1600" dirty="0">
                <a:latin typeface="Arial Narrow" panose="020B0606020202030204" pitchFamily="34" charset="0"/>
              </a:rPr>
              <a:t> Surname </a:t>
            </a:r>
            <a:endParaRPr lang="en-GB" dirty="0"/>
          </a:p>
        </p:txBody>
      </p:sp>
      <p:sp>
        <p:nvSpPr>
          <p:cNvPr id="19" name="Text Placeholder 4">
            <a:extLst>
              <a:ext uri="{FF2B5EF4-FFF2-40B4-BE49-F238E27FC236}">
                <a16:creationId xmlns:a16="http://schemas.microsoft.com/office/drawing/2014/main" id="{3A4D59F4-6EFC-4DB9-A01F-AF6128CEB200}"/>
              </a:ext>
            </a:extLst>
          </p:cNvPr>
          <p:cNvSpPr>
            <a:spLocks noGrp="1"/>
          </p:cNvSpPr>
          <p:nvPr>
            <p:ph type="body" sz="quarter" idx="17" hasCustomPrompt="1"/>
          </p:nvPr>
        </p:nvSpPr>
        <p:spPr>
          <a:xfrm>
            <a:off x="2587625" y="3442219"/>
            <a:ext cx="1828927" cy="257175"/>
          </a:xfrm>
        </p:spPr>
        <p:txBody>
          <a:bodyPr>
            <a:noAutofit/>
          </a:bodyPr>
          <a:lstStyle>
            <a:lvl1pPr marL="0" indent="0">
              <a:buNone/>
              <a:defRPr sz="1600">
                <a:solidFill>
                  <a:srgbClr val="21314D"/>
                </a:solidFill>
                <a:latin typeface="Arial Narrow" panose="020B0606020202030204" pitchFamily="34" charset="0"/>
              </a:defRPr>
            </a:lvl1pPr>
          </a:lstStyle>
          <a:p>
            <a:pPr lvl="0"/>
            <a:r>
              <a:rPr lang="en-GB" sz="1600" dirty="0">
                <a:latin typeface="Arial Narrow" panose="020B0606020202030204" pitchFamily="34" charset="0"/>
              </a:rPr>
              <a:t>Title</a:t>
            </a:r>
            <a:endParaRPr lang="en-GB" dirty="0"/>
          </a:p>
        </p:txBody>
      </p:sp>
      <p:sp>
        <p:nvSpPr>
          <p:cNvPr id="20" name="Text Placeholder 4">
            <a:extLst>
              <a:ext uri="{FF2B5EF4-FFF2-40B4-BE49-F238E27FC236}">
                <a16:creationId xmlns:a16="http://schemas.microsoft.com/office/drawing/2014/main" id="{E05152B6-BC19-4D0E-85EC-FDC6DA5B5DC9}"/>
              </a:ext>
            </a:extLst>
          </p:cNvPr>
          <p:cNvSpPr>
            <a:spLocks noGrp="1"/>
          </p:cNvSpPr>
          <p:nvPr>
            <p:ph type="body" sz="quarter" idx="18" hasCustomPrompt="1"/>
          </p:nvPr>
        </p:nvSpPr>
        <p:spPr>
          <a:xfrm>
            <a:off x="5462905" y="3167241"/>
            <a:ext cx="1828927" cy="257175"/>
          </a:xfrm>
        </p:spPr>
        <p:txBody>
          <a:bodyPr>
            <a:noAutofit/>
          </a:bodyPr>
          <a:lstStyle>
            <a:lvl1pPr marL="0" indent="0">
              <a:buNone/>
              <a:defRPr sz="1600">
                <a:solidFill>
                  <a:srgbClr val="5889B4"/>
                </a:solidFill>
                <a:latin typeface="Arial Narrow" panose="020B0606020202030204" pitchFamily="34" charset="0"/>
              </a:defRPr>
            </a:lvl1pPr>
          </a:lstStyle>
          <a:p>
            <a:pPr lvl="0"/>
            <a:r>
              <a:rPr lang="en-GB" sz="1600" dirty="0" err="1">
                <a:latin typeface="Arial Narrow" panose="020B0606020202030204" pitchFamily="34" charset="0"/>
              </a:rPr>
              <a:t>Firstname</a:t>
            </a:r>
            <a:r>
              <a:rPr lang="en-GB" sz="1600" dirty="0">
                <a:latin typeface="Arial Narrow" panose="020B0606020202030204" pitchFamily="34" charset="0"/>
              </a:rPr>
              <a:t> Surname </a:t>
            </a:r>
            <a:endParaRPr lang="en-GB" dirty="0"/>
          </a:p>
        </p:txBody>
      </p:sp>
      <p:sp>
        <p:nvSpPr>
          <p:cNvPr id="21" name="Text Placeholder 4">
            <a:extLst>
              <a:ext uri="{FF2B5EF4-FFF2-40B4-BE49-F238E27FC236}">
                <a16:creationId xmlns:a16="http://schemas.microsoft.com/office/drawing/2014/main" id="{3D47E8E2-7875-4513-B1D5-94454561A704}"/>
              </a:ext>
            </a:extLst>
          </p:cNvPr>
          <p:cNvSpPr>
            <a:spLocks noGrp="1"/>
          </p:cNvSpPr>
          <p:nvPr>
            <p:ph type="body" sz="quarter" idx="19" hasCustomPrompt="1"/>
          </p:nvPr>
        </p:nvSpPr>
        <p:spPr>
          <a:xfrm>
            <a:off x="5462905" y="3437635"/>
            <a:ext cx="1828927" cy="257175"/>
          </a:xfrm>
        </p:spPr>
        <p:txBody>
          <a:bodyPr>
            <a:noAutofit/>
          </a:bodyPr>
          <a:lstStyle>
            <a:lvl1pPr marL="0" indent="0">
              <a:buNone/>
              <a:defRPr sz="1600">
                <a:solidFill>
                  <a:srgbClr val="21314D"/>
                </a:solidFill>
                <a:latin typeface="Arial Narrow" panose="020B0606020202030204" pitchFamily="34" charset="0"/>
              </a:defRPr>
            </a:lvl1pPr>
          </a:lstStyle>
          <a:p>
            <a:pPr lvl="0"/>
            <a:r>
              <a:rPr lang="en-GB" sz="1600" dirty="0">
                <a:latin typeface="Arial Narrow" panose="020B0606020202030204" pitchFamily="34" charset="0"/>
              </a:rPr>
              <a:t>Title</a:t>
            </a:r>
            <a:endParaRPr lang="en-GB" dirty="0"/>
          </a:p>
        </p:txBody>
      </p:sp>
      <p:sp>
        <p:nvSpPr>
          <p:cNvPr id="22" name="Text Placeholder 4">
            <a:extLst>
              <a:ext uri="{FF2B5EF4-FFF2-40B4-BE49-F238E27FC236}">
                <a16:creationId xmlns:a16="http://schemas.microsoft.com/office/drawing/2014/main" id="{FCC7F026-C789-4E04-B21F-CF24B0D3FD5C}"/>
              </a:ext>
            </a:extLst>
          </p:cNvPr>
          <p:cNvSpPr>
            <a:spLocks noGrp="1"/>
          </p:cNvSpPr>
          <p:nvPr>
            <p:ph type="body" sz="quarter" idx="20" hasCustomPrompt="1"/>
          </p:nvPr>
        </p:nvSpPr>
        <p:spPr>
          <a:xfrm>
            <a:off x="8296275" y="3167241"/>
            <a:ext cx="1828927" cy="257175"/>
          </a:xfrm>
        </p:spPr>
        <p:txBody>
          <a:bodyPr>
            <a:noAutofit/>
          </a:bodyPr>
          <a:lstStyle>
            <a:lvl1pPr marL="0" indent="0">
              <a:buNone/>
              <a:defRPr sz="1600">
                <a:solidFill>
                  <a:srgbClr val="5889B4"/>
                </a:solidFill>
                <a:latin typeface="Arial Narrow" panose="020B0606020202030204" pitchFamily="34" charset="0"/>
              </a:defRPr>
            </a:lvl1pPr>
          </a:lstStyle>
          <a:p>
            <a:pPr lvl="0"/>
            <a:r>
              <a:rPr lang="en-GB" sz="1600" dirty="0" err="1">
                <a:latin typeface="Arial Narrow" panose="020B0606020202030204" pitchFamily="34" charset="0"/>
              </a:rPr>
              <a:t>Firstname</a:t>
            </a:r>
            <a:r>
              <a:rPr lang="en-GB" sz="1600" dirty="0">
                <a:latin typeface="Arial Narrow" panose="020B0606020202030204" pitchFamily="34" charset="0"/>
              </a:rPr>
              <a:t> Surname </a:t>
            </a:r>
            <a:endParaRPr lang="en-GB" dirty="0"/>
          </a:p>
        </p:txBody>
      </p:sp>
      <p:sp>
        <p:nvSpPr>
          <p:cNvPr id="23" name="Text Placeholder 4">
            <a:extLst>
              <a:ext uri="{FF2B5EF4-FFF2-40B4-BE49-F238E27FC236}">
                <a16:creationId xmlns:a16="http://schemas.microsoft.com/office/drawing/2014/main" id="{12298CC8-2020-42A1-B693-0BFE02C39898}"/>
              </a:ext>
            </a:extLst>
          </p:cNvPr>
          <p:cNvSpPr>
            <a:spLocks noGrp="1"/>
          </p:cNvSpPr>
          <p:nvPr>
            <p:ph type="body" sz="quarter" idx="21" hasCustomPrompt="1"/>
          </p:nvPr>
        </p:nvSpPr>
        <p:spPr>
          <a:xfrm>
            <a:off x="8296275" y="3437635"/>
            <a:ext cx="1828927" cy="257175"/>
          </a:xfrm>
        </p:spPr>
        <p:txBody>
          <a:bodyPr>
            <a:noAutofit/>
          </a:bodyPr>
          <a:lstStyle>
            <a:lvl1pPr marL="0" indent="0">
              <a:buNone/>
              <a:defRPr sz="1600">
                <a:solidFill>
                  <a:srgbClr val="21314D"/>
                </a:solidFill>
                <a:latin typeface="Arial Narrow" panose="020B0606020202030204" pitchFamily="34" charset="0"/>
              </a:defRPr>
            </a:lvl1pPr>
          </a:lstStyle>
          <a:p>
            <a:pPr lvl="0"/>
            <a:r>
              <a:rPr lang="en-GB" sz="1600" dirty="0">
                <a:latin typeface="Arial Narrow" panose="020B0606020202030204" pitchFamily="34" charset="0"/>
              </a:rPr>
              <a:t>Title</a:t>
            </a:r>
            <a:endParaRPr lang="en-GB" dirty="0"/>
          </a:p>
        </p:txBody>
      </p:sp>
      <p:sp>
        <p:nvSpPr>
          <p:cNvPr id="24" name="Text Placeholder 4">
            <a:extLst>
              <a:ext uri="{FF2B5EF4-FFF2-40B4-BE49-F238E27FC236}">
                <a16:creationId xmlns:a16="http://schemas.microsoft.com/office/drawing/2014/main" id="{B2F72063-2C0D-4970-AF22-78D864DE9868}"/>
              </a:ext>
            </a:extLst>
          </p:cNvPr>
          <p:cNvSpPr>
            <a:spLocks noGrp="1"/>
          </p:cNvSpPr>
          <p:nvPr>
            <p:ph type="body" sz="quarter" idx="22" hasCustomPrompt="1"/>
          </p:nvPr>
        </p:nvSpPr>
        <p:spPr>
          <a:xfrm>
            <a:off x="2587625" y="5335596"/>
            <a:ext cx="1828927" cy="257175"/>
          </a:xfrm>
        </p:spPr>
        <p:txBody>
          <a:bodyPr>
            <a:noAutofit/>
          </a:bodyPr>
          <a:lstStyle>
            <a:lvl1pPr marL="0" indent="0">
              <a:buNone/>
              <a:defRPr sz="1600">
                <a:solidFill>
                  <a:srgbClr val="5889B4"/>
                </a:solidFill>
                <a:latin typeface="Arial Narrow" panose="020B0606020202030204" pitchFamily="34" charset="0"/>
              </a:defRPr>
            </a:lvl1pPr>
          </a:lstStyle>
          <a:p>
            <a:pPr lvl="0"/>
            <a:r>
              <a:rPr lang="en-GB" sz="1600" dirty="0" err="1">
                <a:latin typeface="Arial Narrow" panose="020B0606020202030204" pitchFamily="34" charset="0"/>
              </a:rPr>
              <a:t>Firstname</a:t>
            </a:r>
            <a:r>
              <a:rPr lang="en-GB" sz="1600" dirty="0">
                <a:latin typeface="Arial Narrow" panose="020B0606020202030204" pitchFamily="34" charset="0"/>
              </a:rPr>
              <a:t> Surname </a:t>
            </a:r>
            <a:endParaRPr lang="en-GB" dirty="0"/>
          </a:p>
        </p:txBody>
      </p:sp>
      <p:sp>
        <p:nvSpPr>
          <p:cNvPr id="25" name="Text Placeholder 4">
            <a:extLst>
              <a:ext uri="{FF2B5EF4-FFF2-40B4-BE49-F238E27FC236}">
                <a16:creationId xmlns:a16="http://schemas.microsoft.com/office/drawing/2014/main" id="{3A4746D4-F7A3-472E-A5AB-DFE546BC30B7}"/>
              </a:ext>
            </a:extLst>
          </p:cNvPr>
          <p:cNvSpPr>
            <a:spLocks noGrp="1"/>
          </p:cNvSpPr>
          <p:nvPr>
            <p:ph type="body" sz="quarter" idx="23" hasCustomPrompt="1"/>
          </p:nvPr>
        </p:nvSpPr>
        <p:spPr>
          <a:xfrm>
            <a:off x="2587625" y="5605990"/>
            <a:ext cx="1828927" cy="257175"/>
          </a:xfrm>
        </p:spPr>
        <p:txBody>
          <a:bodyPr>
            <a:noAutofit/>
          </a:bodyPr>
          <a:lstStyle>
            <a:lvl1pPr marL="0" indent="0">
              <a:buNone/>
              <a:defRPr sz="1600">
                <a:solidFill>
                  <a:srgbClr val="21314D"/>
                </a:solidFill>
                <a:latin typeface="Arial Narrow" panose="020B0606020202030204" pitchFamily="34" charset="0"/>
              </a:defRPr>
            </a:lvl1pPr>
          </a:lstStyle>
          <a:p>
            <a:pPr lvl="0"/>
            <a:r>
              <a:rPr lang="en-GB" sz="1600" dirty="0">
                <a:latin typeface="Arial Narrow" panose="020B0606020202030204" pitchFamily="34" charset="0"/>
              </a:rPr>
              <a:t>Title</a:t>
            </a:r>
            <a:endParaRPr lang="en-GB" dirty="0"/>
          </a:p>
        </p:txBody>
      </p:sp>
      <p:sp>
        <p:nvSpPr>
          <p:cNvPr id="26" name="Text Placeholder 4">
            <a:extLst>
              <a:ext uri="{FF2B5EF4-FFF2-40B4-BE49-F238E27FC236}">
                <a16:creationId xmlns:a16="http://schemas.microsoft.com/office/drawing/2014/main" id="{1E10E402-8AB2-4527-9E8D-14CA5FC2DCD3}"/>
              </a:ext>
            </a:extLst>
          </p:cNvPr>
          <p:cNvSpPr>
            <a:spLocks noGrp="1"/>
          </p:cNvSpPr>
          <p:nvPr>
            <p:ph type="body" sz="quarter" idx="24" hasCustomPrompt="1"/>
          </p:nvPr>
        </p:nvSpPr>
        <p:spPr>
          <a:xfrm>
            <a:off x="5462905" y="5339532"/>
            <a:ext cx="1828927" cy="257175"/>
          </a:xfrm>
        </p:spPr>
        <p:txBody>
          <a:bodyPr>
            <a:noAutofit/>
          </a:bodyPr>
          <a:lstStyle>
            <a:lvl1pPr marL="0" indent="0">
              <a:buNone/>
              <a:defRPr sz="1600">
                <a:solidFill>
                  <a:srgbClr val="5889B4"/>
                </a:solidFill>
                <a:latin typeface="Arial Narrow" panose="020B0606020202030204" pitchFamily="34" charset="0"/>
              </a:defRPr>
            </a:lvl1pPr>
          </a:lstStyle>
          <a:p>
            <a:pPr lvl="0"/>
            <a:r>
              <a:rPr lang="en-GB" sz="1600" dirty="0" err="1">
                <a:latin typeface="Arial Narrow" panose="020B0606020202030204" pitchFamily="34" charset="0"/>
              </a:rPr>
              <a:t>Firstname</a:t>
            </a:r>
            <a:r>
              <a:rPr lang="en-GB" sz="1600" dirty="0">
                <a:latin typeface="Arial Narrow" panose="020B0606020202030204" pitchFamily="34" charset="0"/>
              </a:rPr>
              <a:t> Surname </a:t>
            </a:r>
            <a:endParaRPr lang="en-GB" dirty="0"/>
          </a:p>
        </p:txBody>
      </p:sp>
      <p:sp>
        <p:nvSpPr>
          <p:cNvPr id="27" name="Text Placeholder 4">
            <a:extLst>
              <a:ext uri="{FF2B5EF4-FFF2-40B4-BE49-F238E27FC236}">
                <a16:creationId xmlns:a16="http://schemas.microsoft.com/office/drawing/2014/main" id="{24FAF17C-4170-49B1-8890-A410ED4DBA10}"/>
              </a:ext>
            </a:extLst>
          </p:cNvPr>
          <p:cNvSpPr>
            <a:spLocks noGrp="1"/>
          </p:cNvSpPr>
          <p:nvPr>
            <p:ph type="body" sz="quarter" idx="25" hasCustomPrompt="1"/>
          </p:nvPr>
        </p:nvSpPr>
        <p:spPr>
          <a:xfrm>
            <a:off x="5462905" y="5609926"/>
            <a:ext cx="1828927" cy="257175"/>
          </a:xfrm>
        </p:spPr>
        <p:txBody>
          <a:bodyPr>
            <a:noAutofit/>
          </a:bodyPr>
          <a:lstStyle>
            <a:lvl1pPr marL="0" indent="0">
              <a:buNone/>
              <a:defRPr sz="1600">
                <a:solidFill>
                  <a:srgbClr val="21314D"/>
                </a:solidFill>
                <a:latin typeface="Arial Narrow" panose="020B0606020202030204" pitchFamily="34" charset="0"/>
              </a:defRPr>
            </a:lvl1pPr>
          </a:lstStyle>
          <a:p>
            <a:pPr lvl="0"/>
            <a:r>
              <a:rPr lang="en-GB" sz="1600" dirty="0">
                <a:latin typeface="Arial Narrow" panose="020B0606020202030204" pitchFamily="34" charset="0"/>
              </a:rPr>
              <a:t>Title</a:t>
            </a:r>
            <a:endParaRPr lang="en-GB" dirty="0"/>
          </a:p>
        </p:txBody>
      </p:sp>
      <p:sp>
        <p:nvSpPr>
          <p:cNvPr id="28" name="Text Placeholder 4">
            <a:extLst>
              <a:ext uri="{FF2B5EF4-FFF2-40B4-BE49-F238E27FC236}">
                <a16:creationId xmlns:a16="http://schemas.microsoft.com/office/drawing/2014/main" id="{AA274C25-F66A-47B3-BB6C-CBDB9876817D}"/>
              </a:ext>
            </a:extLst>
          </p:cNvPr>
          <p:cNvSpPr>
            <a:spLocks noGrp="1"/>
          </p:cNvSpPr>
          <p:nvPr>
            <p:ph type="body" sz="quarter" idx="26" hasCustomPrompt="1"/>
          </p:nvPr>
        </p:nvSpPr>
        <p:spPr>
          <a:xfrm>
            <a:off x="8296275" y="5335596"/>
            <a:ext cx="1828927" cy="257175"/>
          </a:xfrm>
        </p:spPr>
        <p:txBody>
          <a:bodyPr>
            <a:noAutofit/>
          </a:bodyPr>
          <a:lstStyle>
            <a:lvl1pPr marL="0" indent="0">
              <a:buNone/>
              <a:defRPr sz="1600">
                <a:solidFill>
                  <a:srgbClr val="5889B4"/>
                </a:solidFill>
                <a:latin typeface="Arial Narrow" panose="020B0606020202030204" pitchFamily="34" charset="0"/>
              </a:defRPr>
            </a:lvl1pPr>
          </a:lstStyle>
          <a:p>
            <a:pPr lvl="0"/>
            <a:r>
              <a:rPr lang="en-GB" sz="1600" dirty="0" err="1">
                <a:latin typeface="Arial Narrow" panose="020B0606020202030204" pitchFamily="34" charset="0"/>
              </a:rPr>
              <a:t>Firstname</a:t>
            </a:r>
            <a:r>
              <a:rPr lang="en-GB" sz="1600" dirty="0">
                <a:latin typeface="Arial Narrow" panose="020B0606020202030204" pitchFamily="34" charset="0"/>
              </a:rPr>
              <a:t> Surname </a:t>
            </a:r>
            <a:endParaRPr lang="en-GB" dirty="0"/>
          </a:p>
        </p:txBody>
      </p:sp>
      <p:sp>
        <p:nvSpPr>
          <p:cNvPr id="29" name="Text Placeholder 4">
            <a:extLst>
              <a:ext uri="{FF2B5EF4-FFF2-40B4-BE49-F238E27FC236}">
                <a16:creationId xmlns:a16="http://schemas.microsoft.com/office/drawing/2014/main" id="{2DF5439F-4BFF-4FEF-B6A6-BCA2709506DF}"/>
              </a:ext>
            </a:extLst>
          </p:cNvPr>
          <p:cNvSpPr>
            <a:spLocks noGrp="1"/>
          </p:cNvSpPr>
          <p:nvPr>
            <p:ph type="body" sz="quarter" idx="27" hasCustomPrompt="1"/>
          </p:nvPr>
        </p:nvSpPr>
        <p:spPr>
          <a:xfrm>
            <a:off x="8296275" y="5605990"/>
            <a:ext cx="1828927" cy="257175"/>
          </a:xfrm>
        </p:spPr>
        <p:txBody>
          <a:bodyPr>
            <a:noAutofit/>
          </a:bodyPr>
          <a:lstStyle>
            <a:lvl1pPr marL="0" indent="0">
              <a:buNone/>
              <a:defRPr sz="1600">
                <a:solidFill>
                  <a:srgbClr val="21314D"/>
                </a:solidFill>
                <a:latin typeface="Arial Narrow" panose="020B0606020202030204" pitchFamily="34" charset="0"/>
              </a:defRPr>
            </a:lvl1pPr>
          </a:lstStyle>
          <a:p>
            <a:pPr lvl="0"/>
            <a:r>
              <a:rPr lang="en-GB" sz="1600" dirty="0">
                <a:latin typeface="Arial Narrow" panose="020B0606020202030204" pitchFamily="34" charset="0"/>
              </a:rPr>
              <a:t>Title</a:t>
            </a:r>
            <a:endParaRPr lang="en-GB" dirty="0"/>
          </a:p>
        </p:txBody>
      </p:sp>
    </p:spTree>
    <p:extLst>
      <p:ext uri="{BB962C8B-B14F-4D97-AF65-F5344CB8AC3E}">
        <p14:creationId xmlns:p14="http://schemas.microsoft.com/office/powerpoint/2010/main" val="201443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o we work with">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14" name="TextBox 13">
            <a:extLst>
              <a:ext uri="{FF2B5EF4-FFF2-40B4-BE49-F238E27FC236}">
                <a16:creationId xmlns:a16="http://schemas.microsoft.com/office/drawing/2014/main" id="{95DE708E-17B5-4529-8125-114979C21EE2}"/>
              </a:ext>
            </a:extLst>
          </p:cNvPr>
          <p:cNvSpPr txBox="1"/>
          <p:nvPr userDrawn="1"/>
        </p:nvSpPr>
        <p:spPr>
          <a:xfrm>
            <a:off x="3588232" y="1146171"/>
            <a:ext cx="6093938" cy="769441"/>
          </a:xfrm>
          <a:prstGeom prst="rect">
            <a:avLst/>
          </a:prstGeom>
          <a:noFill/>
        </p:spPr>
        <p:txBody>
          <a:bodyPr wrap="square" rtlCol="0">
            <a:spAutoFit/>
          </a:bodyPr>
          <a:lstStyle/>
          <a:p>
            <a:pPr algn="ctr"/>
            <a:r>
              <a:rPr lang="en-GB" sz="4400" dirty="0">
                <a:solidFill>
                  <a:srgbClr val="21314D"/>
                </a:solidFill>
                <a:latin typeface="Arial Narrow" panose="020B0606020202030204" pitchFamily="34" charset="0"/>
                <a:cs typeface="Arial" panose="020B0604020202020204" pitchFamily="34" charset="0"/>
              </a:rPr>
              <a:t>Who we work with</a:t>
            </a:r>
          </a:p>
        </p:txBody>
      </p:sp>
      <p:sp>
        <p:nvSpPr>
          <p:cNvPr id="3" name="Text Placeholder 2">
            <a:extLst>
              <a:ext uri="{FF2B5EF4-FFF2-40B4-BE49-F238E27FC236}">
                <a16:creationId xmlns:a16="http://schemas.microsoft.com/office/drawing/2014/main" id="{19ED6CAB-10E3-44C5-B01C-94F185BBECCA}"/>
              </a:ext>
            </a:extLst>
          </p:cNvPr>
          <p:cNvSpPr>
            <a:spLocks noGrp="1"/>
          </p:cNvSpPr>
          <p:nvPr>
            <p:ph type="body" sz="quarter" idx="10" hasCustomPrompt="1"/>
          </p:nvPr>
        </p:nvSpPr>
        <p:spPr>
          <a:xfrm>
            <a:off x="1467768" y="2093976"/>
            <a:ext cx="10062246" cy="3859149"/>
          </a:xfrm>
        </p:spPr>
        <p:txBody>
          <a:bodyPr>
            <a:normAutofit/>
          </a:bodyPr>
          <a:lstStyle>
            <a:lvl1pPr marL="0" indent="0">
              <a:buFont typeface="Arial" panose="020B0604020202020204" pitchFamily="34" charset="0"/>
              <a:buNone/>
              <a:defRPr sz="2400">
                <a:solidFill>
                  <a:srgbClr val="5889B4"/>
                </a:solidFill>
                <a:latin typeface="Arial Narrow" panose="020B0606020202030204" pitchFamily="34" charset="0"/>
              </a:defRPr>
            </a:lvl1pPr>
            <a:lvl2pPr>
              <a:defRPr sz="1800">
                <a:solidFill>
                  <a:srgbClr val="5889B4"/>
                </a:solidFill>
                <a:latin typeface="Arial Narrow" panose="020B0606020202030204" pitchFamily="34" charset="0"/>
              </a:defRPr>
            </a:lvl2pPr>
          </a:lstStyle>
          <a:p>
            <a:pPr lvl="0"/>
            <a:r>
              <a:rPr lang="en-GB" dirty="0"/>
              <a:t>Name of company</a:t>
            </a:r>
          </a:p>
          <a:p>
            <a:pPr lvl="1"/>
            <a:r>
              <a:rPr lang="en-GB" dirty="0"/>
              <a:t>Short description of matter </a:t>
            </a:r>
          </a:p>
          <a:p>
            <a:pPr lvl="0"/>
            <a:endParaRPr lang="en-GB" dirty="0"/>
          </a:p>
          <a:p>
            <a:pPr lvl="0"/>
            <a:r>
              <a:rPr lang="en-GB" dirty="0"/>
              <a:t>Name of company</a:t>
            </a:r>
          </a:p>
          <a:p>
            <a:pPr lvl="1"/>
            <a:r>
              <a:rPr lang="en-GB" dirty="0"/>
              <a:t>Short description of matter</a:t>
            </a:r>
          </a:p>
          <a:p>
            <a:pPr lvl="0"/>
            <a:endParaRPr lang="en-GB" dirty="0"/>
          </a:p>
          <a:p>
            <a:pPr lvl="0"/>
            <a:r>
              <a:rPr lang="en-GB" dirty="0"/>
              <a:t>Name of company</a:t>
            </a:r>
          </a:p>
          <a:p>
            <a:pPr lvl="1"/>
            <a:r>
              <a:rPr lang="en-GB" dirty="0"/>
              <a:t>Short description of matter </a:t>
            </a:r>
          </a:p>
          <a:p>
            <a:pPr lvl="1"/>
            <a:endParaRPr lang="en-GB" dirty="0"/>
          </a:p>
        </p:txBody>
      </p:sp>
    </p:spTree>
    <p:extLst>
      <p:ext uri="{BB962C8B-B14F-4D97-AF65-F5344CB8AC3E}">
        <p14:creationId xmlns:p14="http://schemas.microsoft.com/office/powerpoint/2010/main" val="340442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Bullets">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3" name="Text Placeholder 2">
            <a:extLst>
              <a:ext uri="{FF2B5EF4-FFF2-40B4-BE49-F238E27FC236}">
                <a16:creationId xmlns:a16="http://schemas.microsoft.com/office/drawing/2014/main" id="{987E1670-C468-4783-A198-258831FEC23F}"/>
              </a:ext>
            </a:extLst>
          </p:cNvPr>
          <p:cNvSpPr>
            <a:spLocks noGrp="1"/>
          </p:cNvSpPr>
          <p:nvPr>
            <p:ph type="body" sz="quarter" idx="10" hasCustomPrompt="1"/>
          </p:nvPr>
        </p:nvSpPr>
        <p:spPr>
          <a:xfrm>
            <a:off x="3611880" y="1170432"/>
            <a:ext cx="6071616" cy="612648"/>
          </a:xfrm>
        </p:spPr>
        <p:txBody>
          <a:bodyPr>
            <a:noAutofit/>
          </a:bodyPr>
          <a:lstStyle>
            <a:lvl1pPr marL="0" indent="0" algn="ctr">
              <a:buNone/>
              <a:defRPr sz="4400">
                <a:solidFill>
                  <a:srgbClr val="21314D"/>
                </a:solidFill>
                <a:latin typeface="Arial Narrow" panose="020B0606020202030204" pitchFamily="34" charset="0"/>
              </a:defRPr>
            </a:lvl1pPr>
          </a:lstStyle>
          <a:p>
            <a:pPr lvl="0"/>
            <a:r>
              <a:rPr lang="en-GB" dirty="0">
                <a:latin typeface="Arial Narrow" panose="020B0606020202030204" pitchFamily="34" charset="0"/>
              </a:rPr>
              <a:t>Title</a:t>
            </a:r>
            <a:endParaRPr lang="en-GB" dirty="0"/>
          </a:p>
        </p:txBody>
      </p:sp>
      <p:sp>
        <p:nvSpPr>
          <p:cNvPr id="19" name="Text Placeholder 2">
            <a:extLst>
              <a:ext uri="{FF2B5EF4-FFF2-40B4-BE49-F238E27FC236}">
                <a16:creationId xmlns:a16="http://schemas.microsoft.com/office/drawing/2014/main" id="{009BA905-DA00-43F6-94EB-1CE7ACB24351}"/>
              </a:ext>
            </a:extLst>
          </p:cNvPr>
          <p:cNvSpPr>
            <a:spLocks noGrp="1"/>
          </p:cNvSpPr>
          <p:nvPr>
            <p:ph type="body" sz="quarter" idx="11" hasCustomPrompt="1"/>
          </p:nvPr>
        </p:nvSpPr>
        <p:spPr>
          <a:xfrm>
            <a:off x="2980944" y="1783080"/>
            <a:ext cx="7406640" cy="612648"/>
          </a:xfrm>
        </p:spPr>
        <p:txBody>
          <a:bodyPr>
            <a:noAutofit/>
          </a:bodyPr>
          <a:lstStyle>
            <a:lvl1pPr marL="0" indent="0" algn="ctr">
              <a:lnSpc>
                <a:spcPct val="100000"/>
              </a:lnSpc>
              <a:buNone/>
              <a:defRPr sz="3200">
                <a:solidFill>
                  <a:srgbClr val="E1A100"/>
                </a:solidFill>
                <a:latin typeface="Arial Narrow" panose="020B0606020202030204" pitchFamily="34" charset="0"/>
              </a:defRPr>
            </a:lvl1pPr>
          </a:lstStyle>
          <a:p>
            <a:pPr lvl="0"/>
            <a:r>
              <a:rPr lang="en-GB" dirty="0">
                <a:latin typeface="Arial Narrow" panose="020B0606020202030204" pitchFamily="34" charset="0"/>
              </a:rPr>
              <a:t>Sub Title</a:t>
            </a:r>
            <a:endParaRPr lang="en-GB" dirty="0"/>
          </a:p>
        </p:txBody>
      </p:sp>
      <p:sp>
        <p:nvSpPr>
          <p:cNvPr id="5" name="Text Placeholder 4">
            <a:extLst>
              <a:ext uri="{FF2B5EF4-FFF2-40B4-BE49-F238E27FC236}">
                <a16:creationId xmlns:a16="http://schemas.microsoft.com/office/drawing/2014/main" id="{009AE3A9-940E-4344-8560-70A68049BB64}"/>
              </a:ext>
            </a:extLst>
          </p:cNvPr>
          <p:cNvSpPr>
            <a:spLocks noGrp="1"/>
          </p:cNvSpPr>
          <p:nvPr>
            <p:ph type="body" sz="quarter" idx="12" hasCustomPrompt="1"/>
          </p:nvPr>
        </p:nvSpPr>
        <p:spPr>
          <a:xfrm>
            <a:off x="1467767" y="2651761"/>
            <a:ext cx="10181181" cy="3337878"/>
          </a:xfrm>
        </p:spPr>
        <p:txBody>
          <a:bodyPr/>
          <a:lstStyle>
            <a:lvl1pPr marL="457200" indent="-457200">
              <a:buFont typeface="Arial" panose="020B0604020202020204" pitchFamily="34" charset="0"/>
              <a:buChar char="•"/>
              <a:defRPr>
                <a:solidFill>
                  <a:srgbClr val="5889B4"/>
                </a:solidFill>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GB" dirty="0"/>
              <a:t>Bullet point</a:t>
            </a:r>
          </a:p>
          <a:p>
            <a:pPr lvl="0"/>
            <a:endParaRPr lang="en-GB" dirty="0"/>
          </a:p>
          <a:p>
            <a:pPr lvl="0"/>
            <a:r>
              <a:rPr lang="en-GB" dirty="0"/>
              <a:t>Bullet point</a:t>
            </a:r>
          </a:p>
          <a:p>
            <a:pPr lvl="0"/>
            <a:endParaRPr lang="en-GB" dirty="0"/>
          </a:p>
          <a:p>
            <a:pPr lvl="0"/>
            <a:r>
              <a:rPr lang="en-GB" dirty="0"/>
              <a:t>Bullet pint</a:t>
            </a:r>
          </a:p>
        </p:txBody>
      </p:sp>
    </p:spTree>
    <p:extLst>
      <p:ext uri="{BB962C8B-B14F-4D97-AF65-F5344CB8AC3E}">
        <p14:creationId xmlns:p14="http://schemas.microsoft.com/office/powerpoint/2010/main" val="400722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or Video case study">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sp>
        <p:nvSpPr>
          <p:cNvPr id="15" name="Text Placeholder 2">
            <a:extLst>
              <a:ext uri="{FF2B5EF4-FFF2-40B4-BE49-F238E27FC236}">
                <a16:creationId xmlns:a16="http://schemas.microsoft.com/office/drawing/2014/main" id="{0FD2DC36-CB65-4945-B234-A45277891A08}"/>
              </a:ext>
            </a:extLst>
          </p:cNvPr>
          <p:cNvSpPr>
            <a:spLocks noGrp="1"/>
          </p:cNvSpPr>
          <p:nvPr>
            <p:ph type="body" sz="quarter" idx="10" hasCustomPrompt="1"/>
          </p:nvPr>
        </p:nvSpPr>
        <p:spPr>
          <a:xfrm>
            <a:off x="3246120" y="1170432"/>
            <a:ext cx="7478113" cy="612648"/>
          </a:xfrm>
        </p:spPr>
        <p:txBody>
          <a:bodyPr>
            <a:noAutofit/>
          </a:bodyPr>
          <a:lstStyle>
            <a:lvl1pPr marL="0" indent="0" algn="ctr">
              <a:buNone/>
              <a:defRPr sz="4400">
                <a:solidFill>
                  <a:srgbClr val="21314D"/>
                </a:solidFill>
                <a:latin typeface="Arial Narrow" panose="020B0606020202030204" pitchFamily="34" charset="0"/>
              </a:defRPr>
            </a:lvl1pPr>
          </a:lstStyle>
          <a:p>
            <a:pPr lvl="0"/>
            <a:r>
              <a:rPr lang="en-GB" dirty="0">
                <a:latin typeface="Arial Narrow" panose="020B0606020202030204" pitchFamily="34" charset="0"/>
              </a:rPr>
              <a:t>Video or Video Case Study Title</a:t>
            </a:r>
            <a:endParaRPr lang="en-GB" dirty="0"/>
          </a:p>
        </p:txBody>
      </p:sp>
      <p:sp>
        <p:nvSpPr>
          <p:cNvPr id="3" name="Media Placeholder 2">
            <a:extLst>
              <a:ext uri="{FF2B5EF4-FFF2-40B4-BE49-F238E27FC236}">
                <a16:creationId xmlns:a16="http://schemas.microsoft.com/office/drawing/2014/main" id="{02FE4E6E-D8F7-4253-A131-9C107A8B3B93}"/>
              </a:ext>
            </a:extLst>
          </p:cNvPr>
          <p:cNvSpPr>
            <a:spLocks noGrp="1"/>
          </p:cNvSpPr>
          <p:nvPr>
            <p:ph type="media" sz="quarter" idx="11" hasCustomPrompt="1"/>
          </p:nvPr>
        </p:nvSpPr>
        <p:spPr>
          <a:xfrm>
            <a:off x="3995738" y="2341563"/>
            <a:ext cx="5624512" cy="3346450"/>
          </a:xfrm>
        </p:spPr>
        <p:txBody>
          <a:bodyPr/>
          <a:lstStyle>
            <a:lvl1pPr marL="0" indent="0">
              <a:buNone/>
              <a:defRPr i="1">
                <a:solidFill>
                  <a:srgbClr val="5889B4"/>
                </a:solidFill>
                <a:latin typeface="Arial Narrow" panose="020B0606020202030204" pitchFamily="34" charset="0"/>
              </a:defRPr>
            </a:lvl1pPr>
          </a:lstStyle>
          <a:p>
            <a:r>
              <a:rPr lang="en-GB" i="1" dirty="0">
                <a:latin typeface="Arial Narrow" panose="020B0606020202030204" pitchFamily="34" charset="0"/>
              </a:rPr>
              <a:t>Marketing will support with inserting videos into a presentation </a:t>
            </a:r>
            <a:endParaRPr lang="en-GB" dirty="0"/>
          </a:p>
        </p:txBody>
      </p:sp>
    </p:spTree>
    <p:extLst>
      <p:ext uri="{BB962C8B-B14F-4D97-AF65-F5344CB8AC3E}">
        <p14:creationId xmlns:p14="http://schemas.microsoft.com/office/powerpoint/2010/main" val="138306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op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73236B-F935-4BB3-A122-D6C7FF61429A}"/>
              </a:ext>
            </a:extLst>
          </p:cNvPr>
          <p:cNvGrpSpPr/>
          <p:nvPr userDrawn="1"/>
        </p:nvGrpSpPr>
        <p:grpSpPr>
          <a:xfrm>
            <a:off x="103818" y="0"/>
            <a:ext cx="953584" cy="6858000"/>
            <a:chOff x="10672907" y="0"/>
            <a:chExt cx="953584" cy="6858000"/>
          </a:xfrm>
        </p:grpSpPr>
        <p:sp>
          <p:nvSpPr>
            <p:cNvPr id="8" name="Rectangle 7">
              <a:extLst>
                <a:ext uri="{FF2B5EF4-FFF2-40B4-BE49-F238E27FC236}">
                  <a16:creationId xmlns:a16="http://schemas.microsoft.com/office/drawing/2014/main" id="{78AE3565-B11A-4CAC-BCCA-DDF5862EF237}"/>
                </a:ext>
              </a:extLst>
            </p:cNvPr>
            <p:cNvSpPr/>
            <p:nvPr userDrawn="1"/>
          </p:nvSpPr>
          <p:spPr>
            <a:xfrm>
              <a:off x="11112141" y="0"/>
              <a:ext cx="514350" cy="6858000"/>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12DE285-2D2C-42E8-A773-4469F3EFEC6C}"/>
                </a:ext>
              </a:extLst>
            </p:cNvPr>
            <p:cNvSpPr/>
            <p:nvPr userDrawn="1"/>
          </p:nvSpPr>
          <p:spPr>
            <a:xfrm>
              <a:off x="10672907" y="0"/>
              <a:ext cx="96336" cy="6858000"/>
            </a:xfrm>
            <a:prstGeom prst="rec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D57D808-8D63-4AEA-B25D-C831ED4331AB}"/>
                </a:ext>
              </a:extLst>
            </p:cNvPr>
            <p:cNvSpPr/>
            <p:nvPr userDrawn="1"/>
          </p:nvSpPr>
          <p:spPr>
            <a:xfrm>
              <a:off x="10921641" y="0"/>
              <a:ext cx="190500" cy="6858000"/>
            </a:xfrm>
            <a:prstGeom prst="rect">
              <a:avLst/>
            </a:prstGeom>
            <a:solidFill>
              <a:srgbClr val="8FCAE7"/>
            </a:solidFill>
            <a:ln>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EFFA1253-128D-49F9-8BBA-747BDF65C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767" y="377953"/>
            <a:ext cx="1627877" cy="918473"/>
          </a:xfrm>
          <a:prstGeom prst="rect">
            <a:avLst/>
          </a:prstGeom>
        </p:spPr>
      </p:pic>
      <p:sp>
        <p:nvSpPr>
          <p:cNvPr id="12" name="TextBox 11">
            <a:extLst>
              <a:ext uri="{FF2B5EF4-FFF2-40B4-BE49-F238E27FC236}">
                <a16:creationId xmlns:a16="http://schemas.microsoft.com/office/drawing/2014/main" id="{CC47D012-1B02-49FA-B773-184D9DC26790}"/>
              </a:ext>
            </a:extLst>
          </p:cNvPr>
          <p:cNvSpPr txBox="1"/>
          <p:nvPr userDrawn="1"/>
        </p:nvSpPr>
        <p:spPr>
          <a:xfrm>
            <a:off x="1467767" y="6310770"/>
            <a:ext cx="2597186" cy="338554"/>
          </a:xfrm>
          <a:prstGeom prst="rect">
            <a:avLst/>
          </a:prstGeom>
          <a:noFill/>
        </p:spPr>
        <p:txBody>
          <a:bodyPr wrap="none" rtlCol="0">
            <a:spAutoFit/>
          </a:bodyPr>
          <a:lstStyle/>
          <a:p>
            <a:r>
              <a:rPr lang="en-GB" sz="1600" kern="1200" dirty="0">
                <a:solidFill>
                  <a:srgbClr val="21314D"/>
                </a:solidFill>
                <a:latin typeface="Arial Narrow" panose="020B0606020202030204" pitchFamily="34" charset="0"/>
                <a:ea typeface="+mn-ea"/>
                <a:cs typeface="Arial" panose="020B0604020202020204" pitchFamily="34" charset="0"/>
              </a:rPr>
              <a:t>Business People Brilliant People</a:t>
            </a:r>
          </a:p>
        </p:txBody>
      </p:sp>
      <p:pic>
        <p:nvPicPr>
          <p:cNvPr id="16" name="Picture 15">
            <a:extLst>
              <a:ext uri="{FF2B5EF4-FFF2-40B4-BE49-F238E27FC236}">
                <a16:creationId xmlns:a16="http://schemas.microsoft.com/office/drawing/2014/main" id="{105D3964-E59B-419E-8DD9-831041D2B0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271"/>
          <a:stretch/>
        </p:blipFill>
        <p:spPr>
          <a:xfrm>
            <a:off x="7723355" y="0"/>
            <a:ext cx="4468645" cy="6858000"/>
          </a:xfrm>
          <a:prstGeom prst="rect">
            <a:avLst/>
          </a:prstGeom>
        </p:spPr>
      </p:pic>
      <p:sp>
        <p:nvSpPr>
          <p:cNvPr id="3" name="Text Placeholder 2">
            <a:extLst>
              <a:ext uri="{FF2B5EF4-FFF2-40B4-BE49-F238E27FC236}">
                <a16:creationId xmlns:a16="http://schemas.microsoft.com/office/drawing/2014/main" id="{6233EC0E-D5EB-4E62-B7D4-665731AFA71B}"/>
              </a:ext>
            </a:extLst>
          </p:cNvPr>
          <p:cNvSpPr>
            <a:spLocks noGrp="1"/>
          </p:cNvSpPr>
          <p:nvPr>
            <p:ph type="body" sz="quarter" idx="10" hasCustomPrompt="1"/>
          </p:nvPr>
        </p:nvSpPr>
        <p:spPr>
          <a:xfrm>
            <a:off x="1467767" y="1838325"/>
            <a:ext cx="6021168" cy="666750"/>
          </a:xfrm>
        </p:spPr>
        <p:txBody>
          <a:bodyPr>
            <a:noAutofit/>
          </a:bodyPr>
          <a:lstStyle>
            <a:lvl1pPr marL="0" indent="0" algn="ctr">
              <a:buNone/>
              <a:defRPr sz="4400">
                <a:solidFill>
                  <a:srgbClr val="21314D"/>
                </a:solidFill>
                <a:latin typeface="Arial Narrow" panose="020B0606020202030204" pitchFamily="34" charset="0"/>
              </a:defRPr>
            </a:lvl1pPr>
          </a:lstStyle>
          <a:p>
            <a:pPr lvl="0"/>
            <a:r>
              <a:rPr lang="en-GB" sz="4400" dirty="0">
                <a:latin typeface="Arial Narrow" panose="020B0606020202030204" pitchFamily="34" charset="0"/>
              </a:rPr>
              <a:t>Title</a:t>
            </a:r>
            <a:endParaRPr lang="en-GB" dirty="0"/>
          </a:p>
        </p:txBody>
      </p:sp>
      <p:sp>
        <p:nvSpPr>
          <p:cNvPr id="5" name="Text Placeholder 4">
            <a:extLst>
              <a:ext uri="{FF2B5EF4-FFF2-40B4-BE49-F238E27FC236}">
                <a16:creationId xmlns:a16="http://schemas.microsoft.com/office/drawing/2014/main" id="{C284E4E6-DFE9-44B4-93ED-E1D99A76DB9E}"/>
              </a:ext>
            </a:extLst>
          </p:cNvPr>
          <p:cNvSpPr>
            <a:spLocks noGrp="1"/>
          </p:cNvSpPr>
          <p:nvPr>
            <p:ph type="body" sz="quarter" idx="11" hasCustomPrompt="1"/>
          </p:nvPr>
        </p:nvSpPr>
        <p:spPr>
          <a:xfrm>
            <a:off x="1467767" y="2834640"/>
            <a:ext cx="6021169" cy="3181985"/>
          </a:xfrm>
        </p:spPr>
        <p:txBody>
          <a:bodyPr/>
          <a:lstStyle>
            <a:lvl1pPr marL="457200" indent="-457200">
              <a:buFont typeface="Arial" panose="020B0604020202020204" pitchFamily="34" charset="0"/>
              <a:buChar char="•"/>
              <a:defRPr>
                <a:solidFill>
                  <a:srgbClr val="5889B4"/>
                </a:solidFill>
                <a:latin typeface="Arial Narrow" panose="020B0606020202030204" pitchFamily="34" charset="0"/>
              </a:defRPr>
            </a:lvl1pPr>
          </a:lstStyle>
          <a:p>
            <a:pPr lvl="0"/>
            <a:r>
              <a:rPr lang="en-GB" dirty="0">
                <a:latin typeface="Arial Narrow" panose="020B0606020202030204" pitchFamily="34" charset="0"/>
              </a:rPr>
              <a:t>Bullet point</a:t>
            </a:r>
          </a:p>
          <a:p>
            <a:pPr lvl="0"/>
            <a:endParaRPr lang="en-GB" dirty="0">
              <a:latin typeface="Arial Narrow" panose="020B0606020202030204" pitchFamily="34" charset="0"/>
            </a:endParaRPr>
          </a:p>
          <a:p>
            <a:pPr lvl="0"/>
            <a:r>
              <a:rPr lang="en-GB" dirty="0">
                <a:latin typeface="Arial Narrow" panose="020B0606020202030204" pitchFamily="34" charset="0"/>
              </a:rPr>
              <a:t>Bullet point</a:t>
            </a:r>
          </a:p>
          <a:p>
            <a:pPr lvl="0"/>
            <a:endParaRPr lang="en-GB" dirty="0">
              <a:latin typeface="Arial Narrow" panose="020B0606020202030204" pitchFamily="34" charset="0"/>
            </a:endParaRPr>
          </a:p>
          <a:p>
            <a:pPr lvl="0"/>
            <a:r>
              <a:rPr lang="en-GB" dirty="0">
                <a:latin typeface="Arial Narrow" panose="020B0606020202030204" pitchFamily="34" charset="0"/>
              </a:rPr>
              <a:t>Bullet point</a:t>
            </a:r>
            <a:endParaRPr lang="en-GB" dirty="0"/>
          </a:p>
        </p:txBody>
      </p:sp>
    </p:spTree>
    <p:extLst>
      <p:ext uri="{BB962C8B-B14F-4D97-AF65-F5344CB8AC3E}">
        <p14:creationId xmlns:p14="http://schemas.microsoft.com/office/powerpoint/2010/main" val="353482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D64E70-F8F6-4526-8FD5-1568C5EDF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FB692B-A7AD-448F-BA01-531C59998B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6AFF80-C4D5-476D-BD53-C9EAD91B7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2F50F-D28B-4BB7-833B-08BD0312F920}" type="datetimeFigureOut">
              <a:rPr lang="en-GB" smtClean="0"/>
              <a:t>06/02/2021</a:t>
            </a:fld>
            <a:endParaRPr lang="en-GB" dirty="0"/>
          </a:p>
        </p:txBody>
      </p:sp>
      <p:sp>
        <p:nvSpPr>
          <p:cNvPr id="5" name="Footer Placeholder 4">
            <a:extLst>
              <a:ext uri="{FF2B5EF4-FFF2-40B4-BE49-F238E27FC236}">
                <a16:creationId xmlns:a16="http://schemas.microsoft.com/office/drawing/2014/main" id="{40C99291-E35E-4E9C-B810-74E26A28F2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ED1387D-A98E-4367-804C-4E97DB78D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7D091-95C6-4D10-8043-EB25D19E427C}" type="slidenum">
              <a:rPr lang="en-GB" smtClean="0"/>
              <a:t>‹#›</a:t>
            </a:fld>
            <a:endParaRPr lang="en-GB" dirty="0"/>
          </a:p>
        </p:txBody>
      </p:sp>
    </p:spTree>
    <p:extLst>
      <p:ext uri="{BB962C8B-B14F-4D97-AF65-F5344CB8AC3E}">
        <p14:creationId xmlns:p14="http://schemas.microsoft.com/office/powerpoint/2010/main" val="70270976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E933E8-B203-45CE-B0E1-16A9BB57B911}"/>
              </a:ext>
            </a:extLst>
          </p:cNvPr>
          <p:cNvSpPr>
            <a:spLocks noGrp="1"/>
          </p:cNvSpPr>
          <p:nvPr>
            <p:ph type="body" sz="quarter" idx="10"/>
          </p:nvPr>
        </p:nvSpPr>
        <p:spPr>
          <a:xfrm>
            <a:off x="2896859" y="2059527"/>
            <a:ext cx="7712765" cy="1857676"/>
          </a:xfrm>
        </p:spPr>
        <p:txBody>
          <a:bodyPr>
            <a:noAutofit/>
          </a:bodyPr>
          <a:lstStyle/>
          <a:p>
            <a:r>
              <a:rPr lang="en-GB" dirty="0"/>
              <a:t>Planning for Success!</a:t>
            </a:r>
          </a:p>
          <a:p>
            <a:r>
              <a:rPr lang="en-GB" dirty="0"/>
              <a:t>The Legal Bits</a:t>
            </a:r>
          </a:p>
        </p:txBody>
      </p:sp>
      <p:sp>
        <p:nvSpPr>
          <p:cNvPr id="3" name="Text Placeholder 2">
            <a:extLst>
              <a:ext uri="{FF2B5EF4-FFF2-40B4-BE49-F238E27FC236}">
                <a16:creationId xmlns:a16="http://schemas.microsoft.com/office/drawing/2014/main" id="{4A9C217E-45CD-404C-86AC-C57364C37323}"/>
              </a:ext>
            </a:extLst>
          </p:cNvPr>
          <p:cNvSpPr>
            <a:spLocks noGrp="1"/>
          </p:cNvSpPr>
          <p:nvPr>
            <p:ph type="body" sz="quarter" idx="11"/>
          </p:nvPr>
        </p:nvSpPr>
        <p:spPr>
          <a:xfrm>
            <a:off x="3502949" y="3917203"/>
            <a:ext cx="6500587" cy="590921"/>
          </a:xfrm>
        </p:spPr>
        <p:txBody>
          <a:bodyPr/>
          <a:lstStyle/>
          <a:p>
            <a:r>
              <a:rPr lang="en-GB" dirty="0"/>
              <a:t>Malcolm Emery, Partner</a:t>
            </a:r>
          </a:p>
        </p:txBody>
      </p:sp>
      <p:sp>
        <p:nvSpPr>
          <p:cNvPr id="4" name="Text Placeholder 3">
            <a:extLst>
              <a:ext uri="{FF2B5EF4-FFF2-40B4-BE49-F238E27FC236}">
                <a16:creationId xmlns:a16="http://schemas.microsoft.com/office/drawing/2014/main" id="{6041F764-899C-4667-AAF5-FE8BA2EA1EF2}"/>
              </a:ext>
            </a:extLst>
          </p:cNvPr>
          <p:cNvSpPr>
            <a:spLocks noGrp="1"/>
          </p:cNvSpPr>
          <p:nvPr>
            <p:ph type="body" sz="quarter" idx="12"/>
          </p:nvPr>
        </p:nvSpPr>
        <p:spPr>
          <a:xfrm>
            <a:off x="3502949" y="4508124"/>
            <a:ext cx="6500587" cy="590921"/>
          </a:xfrm>
        </p:spPr>
        <p:txBody>
          <a:bodyPr/>
          <a:lstStyle/>
          <a:p>
            <a:r>
              <a:rPr lang="en-GB" dirty="0"/>
              <a:t>malcolm.emery@bpe.co.uk</a:t>
            </a:r>
          </a:p>
        </p:txBody>
      </p:sp>
    </p:spTree>
    <p:extLst>
      <p:ext uri="{BB962C8B-B14F-4D97-AF65-F5344CB8AC3E}">
        <p14:creationId xmlns:p14="http://schemas.microsoft.com/office/powerpoint/2010/main" val="23960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E03422-B02F-4E28-B488-0C91D5107509}"/>
              </a:ext>
            </a:extLst>
          </p:cNvPr>
          <p:cNvSpPr>
            <a:spLocks noGrp="1"/>
          </p:cNvSpPr>
          <p:nvPr>
            <p:ph type="body" sz="quarter" idx="10"/>
          </p:nvPr>
        </p:nvSpPr>
        <p:spPr>
          <a:xfrm>
            <a:off x="3045350" y="856924"/>
            <a:ext cx="7673008" cy="612648"/>
          </a:xfrm>
        </p:spPr>
        <p:txBody>
          <a:bodyPr/>
          <a:lstStyle/>
          <a:p>
            <a:r>
              <a:rPr lang="en-GB" dirty="0"/>
              <a:t>Summary of IHT Position</a:t>
            </a:r>
          </a:p>
          <a:p>
            <a:endParaRPr lang="en-GB" dirty="0"/>
          </a:p>
        </p:txBody>
      </p:sp>
      <p:sp>
        <p:nvSpPr>
          <p:cNvPr id="4" name="Text Placeholder 3">
            <a:extLst>
              <a:ext uri="{FF2B5EF4-FFF2-40B4-BE49-F238E27FC236}">
                <a16:creationId xmlns:a16="http://schemas.microsoft.com/office/drawing/2014/main" id="{BF5BD7E6-3061-4E6D-9D0A-EAD02B236D4A}"/>
              </a:ext>
            </a:extLst>
          </p:cNvPr>
          <p:cNvSpPr>
            <a:spLocks noGrp="1"/>
          </p:cNvSpPr>
          <p:nvPr>
            <p:ph type="body" sz="quarter" idx="12"/>
          </p:nvPr>
        </p:nvSpPr>
        <p:spPr>
          <a:xfrm>
            <a:off x="1467767" y="2372139"/>
            <a:ext cx="10181181" cy="3790122"/>
          </a:xfrm>
        </p:spPr>
        <p:txBody>
          <a:bodyPr>
            <a:normAutofit/>
          </a:bodyPr>
          <a:lstStyle/>
          <a:p>
            <a:pPr marL="0" indent="0">
              <a:buNone/>
            </a:pPr>
            <a:r>
              <a:rPr lang="en-GB" sz="3600" dirty="0"/>
              <a:t>Simple Will                                                             Will Trust </a:t>
            </a:r>
          </a:p>
          <a:p>
            <a:pPr marL="0" indent="0">
              <a:buNone/>
            </a:pPr>
            <a:r>
              <a:rPr lang="en-GB" sz="3600" dirty="0"/>
              <a:t>       £                                                                             £</a:t>
            </a:r>
          </a:p>
          <a:p>
            <a:pPr marL="0" indent="0">
              <a:buNone/>
            </a:pPr>
            <a:r>
              <a:rPr lang="en-GB" sz="3600" dirty="0"/>
              <a:t>1,740,000                                                                 400,000</a:t>
            </a:r>
          </a:p>
        </p:txBody>
      </p:sp>
    </p:spTree>
    <p:extLst>
      <p:ext uri="{BB962C8B-B14F-4D97-AF65-F5344CB8AC3E}">
        <p14:creationId xmlns:p14="http://schemas.microsoft.com/office/powerpoint/2010/main" val="121598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700BDF2-6E56-4723-B4B7-37EB2EC60CF3}"/>
              </a:ext>
            </a:extLst>
          </p:cNvPr>
          <p:cNvSpPr txBox="1"/>
          <p:nvPr/>
        </p:nvSpPr>
        <p:spPr>
          <a:xfrm>
            <a:off x="4284617" y="561703"/>
            <a:ext cx="6217920" cy="769441"/>
          </a:xfrm>
          <a:prstGeom prst="rect">
            <a:avLst/>
          </a:prstGeom>
          <a:noFill/>
        </p:spPr>
        <p:txBody>
          <a:bodyPr wrap="square" rtlCol="0">
            <a:spAutoFit/>
          </a:bodyPr>
          <a:lstStyle/>
          <a:p>
            <a:r>
              <a:rPr lang="en-GB" sz="4400" dirty="0">
                <a:solidFill>
                  <a:schemeClr val="accent1">
                    <a:lumMod val="50000"/>
                  </a:schemeClr>
                </a:solidFill>
                <a:latin typeface="Arial Narrow" panose="020B0606020202030204" pitchFamily="34" charset="0"/>
              </a:rPr>
              <a:t>Governance Issues </a:t>
            </a:r>
          </a:p>
        </p:txBody>
      </p:sp>
      <p:pic>
        <p:nvPicPr>
          <p:cNvPr id="19" name="Picture 18">
            <a:extLst>
              <a:ext uri="{FF2B5EF4-FFF2-40B4-BE49-F238E27FC236}">
                <a16:creationId xmlns:a16="http://schemas.microsoft.com/office/drawing/2014/main" id="{E4B3DFC4-A190-4C8D-BBE3-70B00C1ACDA3}"/>
              </a:ext>
            </a:extLst>
          </p:cNvPr>
          <p:cNvPicPr>
            <a:picLocks noChangeAspect="1"/>
          </p:cNvPicPr>
          <p:nvPr/>
        </p:nvPicPr>
        <p:blipFill>
          <a:blip r:embed="rId2"/>
          <a:stretch>
            <a:fillRect/>
          </a:stretch>
        </p:blipFill>
        <p:spPr>
          <a:xfrm>
            <a:off x="2787287" y="1636123"/>
            <a:ext cx="7715250" cy="4343400"/>
          </a:xfrm>
          <a:prstGeom prst="rect">
            <a:avLst/>
          </a:prstGeom>
        </p:spPr>
      </p:pic>
    </p:spTree>
    <p:extLst>
      <p:ext uri="{BB962C8B-B14F-4D97-AF65-F5344CB8AC3E}">
        <p14:creationId xmlns:p14="http://schemas.microsoft.com/office/powerpoint/2010/main" val="294805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BAE15A-518D-4CBA-A288-839AEA31C158}"/>
              </a:ext>
            </a:extLst>
          </p:cNvPr>
          <p:cNvSpPr>
            <a:spLocks noGrp="1"/>
          </p:cNvSpPr>
          <p:nvPr>
            <p:ph type="body" sz="quarter" idx="12"/>
          </p:nvPr>
        </p:nvSpPr>
        <p:spPr>
          <a:xfrm>
            <a:off x="1548757" y="1730317"/>
            <a:ext cx="10181181" cy="4094922"/>
          </a:xfrm>
        </p:spPr>
        <p:txBody>
          <a:bodyPr>
            <a:normAutofit/>
          </a:bodyPr>
          <a:lstStyle/>
          <a:p>
            <a:pPr marL="0" indent="0">
              <a:buNone/>
            </a:pPr>
            <a:r>
              <a:rPr lang="en-GB" dirty="0"/>
              <a:t>Businesses have legal documents in place to determine how they should be run. These are known </a:t>
            </a:r>
            <a:r>
              <a:rPr lang="en-GB"/>
              <a:t>as the </a:t>
            </a:r>
            <a:r>
              <a:rPr lang="en-GB" dirty="0"/>
              <a:t>governance documents.</a:t>
            </a:r>
          </a:p>
          <a:p>
            <a:pPr marL="0" indent="0">
              <a:buNone/>
            </a:pPr>
            <a:endParaRPr lang="en-GB" dirty="0"/>
          </a:p>
          <a:p>
            <a:r>
              <a:rPr lang="en-GB" dirty="0"/>
              <a:t>General Partnership – Partnership Agreement otherwise partnership                           governed by the 1890 Partnership Act. </a:t>
            </a:r>
          </a:p>
          <a:p>
            <a:endParaRPr lang="en-GB" dirty="0"/>
          </a:p>
          <a:p>
            <a:r>
              <a:rPr lang="en-GB" dirty="0"/>
              <a:t>Company  - Articles of Association     </a:t>
            </a:r>
          </a:p>
          <a:p>
            <a:pPr marL="0" indent="0">
              <a:buNone/>
            </a:pPr>
            <a:r>
              <a:rPr lang="en-GB" dirty="0"/>
              <a:t>                       - Shareholders Agreements </a:t>
            </a:r>
          </a:p>
        </p:txBody>
      </p:sp>
      <p:pic>
        <p:nvPicPr>
          <p:cNvPr id="2" name="Picture 1">
            <a:extLst>
              <a:ext uri="{FF2B5EF4-FFF2-40B4-BE49-F238E27FC236}">
                <a16:creationId xmlns:a16="http://schemas.microsoft.com/office/drawing/2014/main" id="{F4ED4AA0-502E-49FF-917A-D3E056376DB4}"/>
              </a:ext>
            </a:extLst>
          </p:cNvPr>
          <p:cNvPicPr>
            <a:picLocks noChangeAspect="1"/>
          </p:cNvPicPr>
          <p:nvPr/>
        </p:nvPicPr>
        <p:blipFill>
          <a:blip r:embed="rId2"/>
          <a:stretch>
            <a:fillRect/>
          </a:stretch>
        </p:blipFill>
        <p:spPr>
          <a:xfrm>
            <a:off x="3794479" y="143205"/>
            <a:ext cx="6468417" cy="1176630"/>
          </a:xfrm>
          <a:prstGeom prst="rect">
            <a:avLst/>
          </a:prstGeom>
        </p:spPr>
      </p:pic>
    </p:spTree>
    <p:extLst>
      <p:ext uri="{BB962C8B-B14F-4D97-AF65-F5344CB8AC3E}">
        <p14:creationId xmlns:p14="http://schemas.microsoft.com/office/powerpoint/2010/main" val="272947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92F756-3047-4BF3-9935-2C7CC2877DF5}"/>
              </a:ext>
            </a:extLst>
          </p:cNvPr>
          <p:cNvSpPr>
            <a:spLocks noGrp="1"/>
          </p:cNvSpPr>
          <p:nvPr>
            <p:ph type="body" sz="quarter" idx="12"/>
          </p:nvPr>
        </p:nvSpPr>
        <p:spPr>
          <a:xfrm>
            <a:off x="1463849" y="1871075"/>
            <a:ext cx="8631127" cy="3682778"/>
          </a:xfrm>
        </p:spPr>
        <p:txBody>
          <a:bodyPr>
            <a:normAutofit/>
          </a:bodyPr>
          <a:lstStyle/>
          <a:p>
            <a:r>
              <a:rPr lang="en-GB" dirty="0"/>
              <a:t>If you are undertaking estate planning involving the disposal of an interest in your business (either by lifetime gifting or via your Will) or perhaps putting Lasting Powers of Attorney in place, you must review your business governance documents to ensure you are allowed to do what you want to do. </a:t>
            </a:r>
          </a:p>
          <a:p>
            <a:endParaRPr lang="en-GB" dirty="0"/>
          </a:p>
          <a:p>
            <a:r>
              <a:rPr lang="en-GB" dirty="0"/>
              <a:t>If not, it is important that your governance documents are updated to reflect your current intentions. </a:t>
            </a:r>
          </a:p>
          <a:p>
            <a:pPr marL="0" indent="0">
              <a:buNone/>
            </a:pPr>
            <a:endParaRPr lang="en-GB" dirty="0"/>
          </a:p>
        </p:txBody>
      </p:sp>
      <p:pic>
        <p:nvPicPr>
          <p:cNvPr id="2" name="Picture 1">
            <a:extLst>
              <a:ext uri="{FF2B5EF4-FFF2-40B4-BE49-F238E27FC236}">
                <a16:creationId xmlns:a16="http://schemas.microsoft.com/office/drawing/2014/main" id="{A9F3D113-3B94-4FA0-8E9C-763820B76CAA}"/>
              </a:ext>
            </a:extLst>
          </p:cNvPr>
          <p:cNvPicPr>
            <a:picLocks noChangeAspect="1"/>
          </p:cNvPicPr>
          <p:nvPr/>
        </p:nvPicPr>
        <p:blipFill>
          <a:blip r:embed="rId2"/>
          <a:stretch>
            <a:fillRect/>
          </a:stretch>
        </p:blipFill>
        <p:spPr>
          <a:xfrm>
            <a:off x="4196815" y="243789"/>
            <a:ext cx="6468417" cy="1176630"/>
          </a:xfrm>
          <a:prstGeom prst="rect">
            <a:avLst/>
          </a:prstGeom>
        </p:spPr>
      </p:pic>
    </p:spTree>
    <p:extLst>
      <p:ext uri="{BB962C8B-B14F-4D97-AF65-F5344CB8AC3E}">
        <p14:creationId xmlns:p14="http://schemas.microsoft.com/office/powerpoint/2010/main" val="85564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A4FF21-75A8-4158-B331-43939B7BE479}"/>
              </a:ext>
            </a:extLst>
          </p:cNvPr>
          <p:cNvSpPr>
            <a:spLocks noGrp="1"/>
          </p:cNvSpPr>
          <p:nvPr>
            <p:ph type="body" sz="quarter" idx="10"/>
          </p:nvPr>
        </p:nvSpPr>
        <p:spPr>
          <a:xfrm>
            <a:off x="3638006" y="739357"/>
            <a:ext cx="6071616" cy="612648"/>
          </a:xfrm>
        </p:spPr>
        <p:txBody>
          <a:bodyPr/>
          <a:lstStyle/>
          <a:p>
            <a:r>
              <a:rPr lang="en-GB" dirty="0"/>
              <a:t>Lasting Powers of Attorney</a:t>
            </a:r>
          </a:p>
          <a:p>
            <a:endParaRPr lang="en-GB" dirty="0"/>
          </a:p>
        </p:txBody>
      </p:sp>
      <p:pic>
        <p:nvPicPr>
          <p:cNvPr id="9" name="Picture 8">
            <a:extLst>
              <a:ext uri="{FF2B5EF4-FFF2-40B4-BE49-F238E27FC236}">
                <a16:creationId xmlns:a16="http://schemas.microsoft.com/office/drawing/2014/main" id="{B994B283-B19D-4FF8-BED1-123CABEC81C9}"/>
              </a:ext>
            </a:extLst>
          </p:cNvPr>
          <p:cNvPicPr>
            <a:picLocks noChangeAspect="1"/>
          </p:cNvPicPr>
          <p:nvPr/>
        </p:nvPicPr>
        <p:blipFill>
          <a:blip r:embed="rId2"/>
          <a:stretch>
            <a:fillRect/>
          </a:stretch>
        </p:blipFill>
        <p:spPr>
          <a:xfrm>
            <a:off x="4194919" y="1922416"/>
            <a:ext cx="4543697" cy="4543697"/>
          </a:xfrm>
          <a:prstGeom prst="rect">
            <a:avLst/>
          </a:prstGeom>
        </p:spPr>
      </p:pic>
    </p:spTree>
    <p:extLst>
      <p:ext uri="{BB962C8B-B14F-4D97-AF65-F5344CB8AC3E}">
        <p14:creationId xmlns:p14="http://schemas.microsoft.com/office/powerpoint/2010/main" val="330631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A4FF21-75A8-4158-B331-43939B7BE479}"/>
              </a:ext>
            </a:extLst>
          </p:cNvPr>
          <p:cNvSpPr>
            <a:spLocks noGrp="1"/>
          </p:cNvSpPr>
          <p:nvPr>
            <p:ph type="body" sz="quarter" idx="10"/>
          </p:nvPr>
        </p:nvSpPr>
        <p:spPr/>
        <p:txBody>
          <a:bodyPr/>
          <a:lstStyle/>
          <a:p>
            <a:r>
              <a:rPr lang="en-GB" dirty="0"/>
              <a:t>Lasting Powers of Attorney</a:t>
            </a:r>
          </a:p>
          <a:p>
            <a:endParaRPr lang="en-GB" dirty="0"/>
          </a:p>
        </p:txBody>
      </p:sp>
      <p:sp>
        <p:nvSpPr>
          <p:cNvPr id="4" name="Text Placeholder 3">
            <a:extLst>
              <a:ext uri="{FF2B5EF4-FFF2-40B4-BE49-F238E27FC236}">
                <a16:creationId xmlns:a16="http://schemas.microsoft.com/office/drawing/2014/main" id="{1292F756-3047-4BF3-9935-2C7CC2877DF5}"/>
              </a:ext>
            </a:extLst>
          </p:cNvPr>
          <p:cNvSpPr>
            <a:spLocks noGrp="1"/>
          </p:cNvSpPr>
          <p:nvPr>
            <p:ph type="body" sz="quarter" idx="12"/>
          </p:nvPr>
        </p:nvSpPr>
        <p:spPr>
          <a:xfrm>
            <a:off x="1467767" y="2076994"/>
            <a:ext cx="10181181" cy="4257545"/>
          </a:xfrm>
        </p:spPr>
        <p:txBody>
          <a:bodyPr>
            <a:normAutofit/>
          </a:bodyPr>
          <a:lstStyle/>
          <a:p>
            <a:r>
              <a:rPr lang="en-GB" dirty="0"/>
              <a:t>A Lasting Power of Attorney (LPA) allows you to appoint one or more individuals to make decisions for you if you are unable to do this for yourself due to mental or mental or physical incapacity. </a:t>
            </a:r>
          </a:p>
          <a:p>
            <a:pPr marL="0" indent="0">
              <a:buNone/>
            </a:pPr>
            <a:endParaRPr lang="en-GB" dirty="0"/>
          </a:p>
          <a:p>
            <a:r>
              <a:rPr lang="en-GB" dirty="0"/>
              <a:t>Two types of LPAs - Property and Financial Affairs</a:t>
            </a:r>
          </a:p>
          <a:p>
            <a:pPr marL="0" indent="0">
              <a:buNone/>
            </a:pPr>
            <a:r>
              <a:rPr lang="en-GB" dirty="0"/>
              <a:t>                                    - Health and Welfare </a:t>
            </a:r>
          </a:p>
          <a:p>
            <a:pPr marL="0" indent="0">
              <a:buNone/>
            </a:pPr>
            <a:endParaRPr lang="en-GB" dirty="0"/>
          </a:p>
          <a:p>
            <a:r>
              <a:rPr lang="en-GB" dirty="0"/>
              <a:t>As a business owner you can have a separate Property and Financial Affairs LPA to cover your business. </a:t>
            </a:r>
          </a:p>
        </p:txBody>
      </p:sp>
    </p:spTree>
    <p:extLst>
      <p:ext uri="{BB962C8B-B14F-4D97-AF65-F5344CB8AC3E}">
        <p14:creationId xmlns:p14="http://schemas.microsoft.com/office/powerpoint/2010/main" val="149415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1CC1B1-53DB-4E0B-87DB-CD551DCF6D58}"/>
              </a:ext>
            </a:extLst>
          </p:cNvPr>
          <p:cNvSpPr>
            <a:spLocks noGrp="1"/>
          </p:cNvSpPr>
          <p:nvPr>
            <p:ph type="body" sz="quarter" idx="12"/>
          </p:nvPr>
        </p:nvSpPr>
        <p:spPr>
          <a:xfrm>
            <a:off x="1467767" y="1515291"/>
            <a:ext cx="10181181" cy="4474348"/>
          </a:xfrm>
        </p:spPr>
        <p:txBody>
          <a:bodyPr>
            <a:normAutofit/>
          </a:bodyPr>
          <a:lstStyle/>
          <a:p>
            <a:r>
              <a:rPr lang="en-GB" dirty="0"/>
              <a:t>It is important to provide detailed guidance to your Attorneys. This can be done via the LPA or through a separate statement of wishes. </a:t>
            </a:r>
          </a:p>
          <a:p>
            <a:pPr marL="0" indent="0">
              <a:buNone/>
            </a:pPr>
            <a:endParaRPr lang="en-GB" dirty="0"/>
          </a:p>
          <a:p>
            <a:r>
              <a:rPr lang="en-GB" dirty="0"/>
              <a:t>If your business is run through a company, you may wish to consider putting three separate Property and Financial Affairs LPAs in place: </a:t>
            </a:r>
          </a:p>
          <a:p>
            <a:pPr marL="514350" indent="-514350">
              <a:buAutoNum type="arabicParenR"/>
            </a:pPr>
            <a:r>
              <a:rPr lang="en-GB" dirty="0"/>
              <a:t>One to cover your personal property</a:t>
            </a:r>
          </a:p>
          <a:p>
            <a:pPr marL="514350" indent="-514350">
              <a:buAutoNum type="arabicParenR"/>
            </a:pPr>
            <a:r>
              <a:rPr lang="en-GB" dirty="0"/>
              <a:t>One to cover your shareholding </a:t>
            </a:r>
          </a:p>
          <a:p>
            <a:pPr marL="514350" indent="-514350">
              <a:buAutoNum type="arabicParenR"/>
            </a:pPr>
            <a:r>
              <a:rPr lang="en-GB" dirty="0"/>
              <a:t>One to cover your role as a Director </a:t>
            </a:r>
          </a:p>
        </p:txBody>
      </p:sp>
      <p:pic>
        <p:nvPicPr>
          <p:cNvPr id="2" name="Picture 1">
            <a:extLst>
              <a:ext uri="{FF2B5EF4-FFF2-40B4-BE49-F238E27FC236}">
                <a16:creationId xmlns:a16="http://schemas.microsoft.com/office/drawing/2014/main" id="{9DB1AE92-1531-4F76-9524-6844DD389340}"/>
              </a:ext>
            </a:extLst>
          </p:cNvPr>
          <p:cNvPicPr>
            <a:picLocks noChangeAspect="1"/>
          </p:cNvPicPr>
          <p:nvPr/>
        </p:nvPicPr>
        <p:blipFill>
          <a:blip r:embed="rId2"/>
          <a:stretch>
            <a:fillRect/>
          </a:stretch>
        </p:blipFill>
        <p:spPr>
          <a:xfrm>
            <a:off x="3565894" y="143205"/>
            <a:ext cx="6139204" cy="1176630"/>
          </a:xfrm>
          <a:prstGeom prst="rect">
            <a:avLst/>
          </a:prstGeom>
        </p:spPr>
      </p:pic>
    </p:spTree>
    <p:extLst>
      <p:ext uri="{BB962C8B-B14F-4D97-AF65-F5344CB8AC3E}">
        <p14:creationId xmlns:p14="http://schemas.microsoft.com/office/powerpoint/2010/main" val="1482621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70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5ED96A-750B-435C-8FEF-F54C1951BCB5}"/>
              </a:ext>
            </a:extLst>
          </p:cNvPr>
          <p:cNvSpPr>
            <a:spLocks noGrp="1"/>
          </p:cNvSpPr>
          <p:nvPr>
            <p:ph type="body" sz="quarter" idx="10"/>
          </p:nvPr>
        </p:nvSpPr>
        <p:spPr>
          <a:xfrm>
            <a:off x="3522549" y="342901"/>
            <a:ext cx="6071616" cy="612648"/>
          </a:xfrm>
        </p:spPr>
        <p:txBody>
          <a:bodyPr/>
          <a:lstStyle/>
          <a:p>
            <a:r>
              <a:rPr lang="en-GB" dirty="0"/>
              <a:t>The Succession Plan</a:t>
            </a:r>
          </a:p>
        </p:txBody>
      </p:sp>
      <p:sp>
        <p:nvSpPr>
          <p:cNvPr id="4" name="Text Placeholder 3">
            <a:extLst>
              <a:ext uri="{FF2B5EF4-FFF2-40B4-BE49-F238E27FC236}">
                <a16:creationId xmlns:a16="http://schemas.microsoft.com/office/drawing/2014/main" id="{50565061-1465-4CCE-A4FD-C9D9B27DBD80}"/>
              </a:ext>
            </a:extLst>
          </p:cNvPr>
          <p:cNvSpPr>
            <a:spLocks noGrp="1"/>
          </p:cNvSpPr>
          <p:nvPr>
            <p:ph type="body" sz="quarter" idx="12"/>
          </p:nvPr>
        </p:nvSpPr>
        <p:spPr>
          <a:xfrm>
            <a:off x="2227441" y="5085152"/>
            <a:ext cx="8661831" cy="849086"/>
          </a:xfrm>
        </p:spPr>
        <p:txBody>
          <a:bodyPr>
            <a:normAutofit/>
          </a:bodyPr>
          <a:lstStyle/>
          <a:p>
            <a:pPr marL="0" indent="0" algn="ctr">
              <a:buNone/>
            </a:pPr>
            <a:r>
              <a:rPr lang="en-GB" sz="3600" dirty="0"/>
              <a:t>Every plan starts with a great idea </a:t>
            </a:r>
          </a:p>
        </p:txBody>
      </p:sp>
      <p:pic>
        <p:nvPicPr>
          <p:cNvPr id="3" name="Picture 2">
            <a:extLst>
              <a:ext uri="{FF2B5EF4-FFF2-40B4-BE49-F238E27FC236}">
                <a16:creationId xmlns:a16="http://schemas.microsoft.com/office/drawing/2014/main" id="{AA488C85-C2A2-402C-BEAE-57E0F7577D7C}"/>
              </a:ext>
            </a:extLst>
          </p:cNvPr>
          <p:cNvPicPr>
            <a:picLocks noChangeAspect="1"/>
          </p:cNvPicPr>
          <p:nvPr/>
        </p:nvPicPr>
        <p:blipFill>
          <a:blip r:embed="rId2"/>
          <a:stretch>
            <a:fillRect/>
          </a:stretch>
        </p:blipFill>
        <p:spPr>
          <a:xfrm>
            <a:off x="4202835" y="1348305"/>
            <a:ext cx="4751104" cy="3563329"/>
          </a:xfrm>
          <a:prstGeom prst="rect">
            <a:avLst/>
          </a:prstGeom>
        </p:spPr>
      </p:pic>
    </p:spTree>
    <p:extLst>
      <p:ext uri="{BB962C8B-B14F-4D97-AF65-F5344CB8AC3E}">
        <p14:creationId xmlns:p14="http://schemas.microsoft.com/office/powerpoint/2010/main" val="152364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920487-2DF5-4422-82B4-D3779941064C}"/>
              </a:ext>
            </a:extLst>
          </p:cNvPr>
          <p:cNvSpPr>
            <a:spLocks noGrp="1"/>
          </p:cNvSpPr>
          <p:nvPr>
            <p:ph type="body" sz="quarter" idx="12"/>
          </p:nvPr>
        </p:nvSpPr>
        <p:spPr>
          <a:xfrm>
            <a:off x="1467767" y="1789043"/>
            <a:ext cx="10181181" cy="4200596"/>
          </a:xfrm>
        </p:spPr>
        <p:txBody>
          <a:bodyPr/>
          <a:lstStyle/>
          <a:p>
            <a:r>
              <a:rPr lang="en-GB" dirty="0"/>
              <a:t>There is no “one size fits all” plan for succession planning. </a:t>
            </a:r>
          </a:p>
          <a:p>
            <a:endParaRPr lang="en-GB" dirty="0"/>
          </a:p>
          <a:p>
            <a:r>
              <a:rPr lang="en-GB" dirty="0"/>
              <a:t>Each family’s plan will be different.</a:t>
            </a:r>
          </a:p>
          <a:p>
            <a:endParaRPr lang="en-GB" dirty="0"/>
          </a:p>
          <a:p>
            <a:r>
              <a:rPr lang="en-GB" dirty="0"/>
              <a:t>Communication between family members is the key to ensure the continuity of a successful business. </a:t>
            </a:r>
          </a:p>
          <a:p>
            <a:endParaRPr lang="en-GB" dirty="0"/>
          </a:p>
          <a:p>
            <a:r>
              <a:rPr lang="en-GB" dirty="0"/>
              <a:t>A family constitution may help. </a:t>
            </a:r>
          </a:p>
          <a:p>
            <a:pPr marL="514350" indent="-514350">
              <a:buAutoNum type="arabicParenR"/>
            </a:pPr>
            <a:endParaRPr lang="en-GB" dirty="0"/>
          </a:p>
          <a:p>
            <a:pPr marL="0" indent="0">
              <a:buNone/>
            </a:pPr>
            <a:endParaRPr lang="en-GB" dirty="0"/>
          </a:p>
        </p:txBody>
      </p:sp>
      <p:sp>
        <p:nvSpPr>
          <p:cNvPr id="6" name="Text Placeholder 1">
            <a:extLst>
              <a:ext uri="{FF2B5EF4-FFF2-40B4-BE49-F238E27FC236}">
                <a16:creationId xmlns:a16="http://schemas.microsoft.com/office/drawing/2014/main" id="{3E66C9EA-5018-421A-B4FC-11CBD22E81E8}"/>
              </a:ext>
            </a:extLst>
          </p:cNvPr>
          <p:cNvSpPr>
            <a:spLocks noGrp="1"/>
          </p:cNvSpPr>
          <p:nvPr>
            <p:ph type="body" sz="quarter" idx="10"/>
          </p:nvPr>
        </p:nvSpPr>
        <p:spPr>
          <a:xfrm>
            <a:off x="3522549" y="342901"/>
            <a:ext cx="6071616" cy="612648"/>
          </a:xfrm>
        </p:spPr>
        <p:txBody>
          <a:bodyPr/>
          <a:lstStyle/>
          <a:p>
            <a:r>
              <a:rPr lang="en-GB" dirty="0"/>
              <a:t>The Succession Plan</a:t>
            </a:r>
          </a:p>
        </p:txBody>
      </p:sp>
    </p:spTree>
    <p:extLst>
      <p:ext uri="{BB962C8B-B14F-4D97-AF65-F5344CB8AC3E}">
        <p14:creationId xmlns:p14="http://schemas.microsoft.com/office/powerpoint/2010/main" val="116693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5ED96A-750B-435C-8FEF-F54C1951BCB5}"/>
              </a:ext>
            </a:extLst>
          </p:cNvPr>
          <p:cNvSpPr>
            <a:spLocks noGrp="1"/>
          </p:cNvSpPr>
          <p:nvPr>
            <p:ph type="body" sz="quarter" idx="10"/>
          </p:nvPr>
        </p:nvSpPr>
        <p:spPr/>
        <p:txBody>
          <a:bodyPr/>
          <a:lstStyle/>
          <a:p>
            <a:r>
              <a:rPr lang="en-GB" dirty="0"/>
              <a:t>Which Will structure is right for you? </a:t>
            </a:r>
          </a:p>
        </p:txBody>
      </p:sp>
      <p:pic>
        <p:nvPicPr>
          <p:cNvPr id="1026" name="Picture 2" descr="Confusion Say: Man up, man! — Fabian Low">
            <a:extLst>
              <a:ext uri="{FF2B5EF4-FFF2-40B4-BE49-F238E27FC236}">
                <a16:creationId xmlns:a16="http://schemas.microsoft.com/office/drawing/2014/main" id="{B0FAC218-B84E-4C47-A1E3-DDF250C34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824" y="2675437"/>
            <a:ext cx="47625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22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6B314-2729-435F-949C-127079BA5886}"/>
              </a:ext>
            </a:extLst>
          </p:cNvPr>
          <p:cNvSpPr>
            <a:spLocks noGrp="1"/>
          </p:cNvSpPr>
          <p:nvPr>
            <p:ph type="body" sz="quarter" idx="10"/>
          </p:nvPr>
        </p:nvSpPr>
        <p:spPr>
          <a:xfrm>
            <a:off x="3650367" y="502095"/>
            <a:ext cx="6071616" cy="612648"/>
          </a:xfrm>
        </p:spPr>
        <p:txBody>
          <a:bodyPr/>
          <a:lstStyle/>
          <a:p>
            <a:r>
              <a:rPr lang="en-GB" dirty="0"/>
              <a:t>Simple Will Structure </a:t>
            </a:r>
          </a:p>
          <a:p>
            <a:endParaRPr lang="en-GB" dirty="0"/>
          </a:p>
        </p:txBody>
      </p:sp>
      <p:sp>
        <p:nvSpPr>
          <p:cNvPr id="19" name="Text Placeholder 3">
            <a:extLst>
              <a:ext uri="{FF2B5EF4-FFF2-40B4-BE49-F238E27FC236}">
                <a16:creationId xmlns:a16="http://schemas.microsoft.com/office/drawing/2014/main" id="{011734CD-A209-4020-B2FD-778D9FFA91F7}"/>
              </a:ext>
            </a:extLst>
          </p:cNvPr>
          <p:cNvSpPr txBox="1">
            <a:spLocks/>
          </p:cNvSpPr>
          <p:nvPr/>
        </p:nvSpPr>
        <p:spPr>
          <a:xfrm>
            <a:off x="1467767" y="1789043"/>
            <a:ext cx="10181181" cy="420059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5889B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u="sng" dirty="0"/>
              <a:t>First spouse to die</a:t>
            </a:r>
            <a:r>
              <a:rPr lang="en-GB" dirty="0"/>
              <a:t>                                                            </a:t>
            </a:r>
            <a:r>
              <a:rPr lang="en-GB" u="sng" dirty="0"/>
              <a:t>Surviving spouse</a:t>
            </a:r>
          </a:p>
          <a:p>
            <a:pPr marL="0" indent="0">
              <a:buNone/>
            </a:pPr>
            <a:endParaRPr lang="en-GB" u="sng" dirty="0"/>
          </a:p>
          <a:p>
            <a:pPr marL="0" indent="0">
              <a:buNone/>
            </a:pPr>
            <a:endParaRPr lang="en-GB" u="sng" dirty="0"/>
          </a:p>
          <a:p>
            <a:pPr marL="0" indent="0">
              <a:buNone/>
            </a:pPr>
            <a:endParaRPr lang="en-GB" u="sng" dirty="0"/>
          </a:p>
          <a:p>
            <a:pPr marL="0" indent="0">
              <a:buNone/>
            </a:pPr>
            <a:endParaRPr lang="en-GB" u="sng" dirty="0"/>
          </a:p>
          <a:p>
            <a:pPr marL="0" indent="0">
              <a:buNone/>
            </a:pPr>
            <a:r>
              <a:rPr lang="en-GB" dirty="0"/>
              <a:t>                                           Everything passes to </a:t>
            </a:r>
          </a:p>
          <a:p>
            <a:pPr marL="0" indent="0">
              <a:buNone/>
            </a:pPr>
            <a:r>
              <a:rPr lang="en-GB" dirty="0"/>
              <a:t>                                            the surviving spouse</a:t>
            </a:r>
          </a:p>
          <a:p>
            <a:pPr marL="0" indent="0">
              <a:buFont typeface="Arial" panose="020B0604020202020204" pitchFamily="34" charset="0"/>
              <a:buNone/>
            </a:pPr>
            <a:endParaRPr lang="en-GB" dirty="0"/>
          </a:p>
        </p:txBody>
      </p:sp>
      <p:pic>
        <p:nvPicPr>
          <p:cNvPr id="20" name="Picture 19">
            <a:extLst>
              <a:ext uri="{FF2B5EF4-FFF2-40B4-BE49-F238E27FC236}">
                <a16:creationId xmlns:a16="http://schemas.microsoft.com/office/drawing/2014/main" id="{2A832629-C910-4C51-B8D6-3EE5596DEC34}"/>
              </a:ext>
            </a:extLst>
          </p:cNvPr>
          <p:cNvPicPr>
            <a:picLocks noChangeAspect="1"/>
          </p:cNvPicPr>
          <p:nvPr/>
        </p:nvPicPr>
        <p:blipFill>
          <a:blip r:embed="rId2"/>
          <a:stretch>
            <a:fillRect/>
          </a:stretch>
        </p:blipFill>
        <p:spPr>
          <a:xfrm>
            <a:off x="1195795" y="2336618"/>
            <a:ext cx="3277145" cy="2184763"/>
          </a:xfrm>
          <a:prstGeom prst="rect">
            <a:avLst/>
          </a:prstGeom>
        </p:spPr>
      </p:pic>
      <p:pic>
        <p:nvPicPr>
          <p:cNvPr id="21" name="Picture 20">
            <a:extLst>
              <a:ext uri="{FF2B5EF4-FFF2-40B4-BE49-F238E27FC236}">
                <a16:creationId xmlns:a16="http://schemas.microsoft.com/office/drawing/2014/main" id="{032933DF-760C-4CC9-872E-0C4BA68D6041}"/>
              </a:ext>
            </a:extLst>
          </p:cNvPr>
          <p:cNvPicPr>
            <a:picLocks noChangeAspect="1"/>
          </p:cNvPicPr>
          <p:nvPr/>
        </p:nvPicPr>
        <p:blipFill>
          <a:blip r:embed="rId3"/>
          <a:stretch>
            <a:fillRect/>
          </a:stretch>
        </p:blipFill>
        <p:spPr>
          <a:xfrm>
            <a:off x="8862332" y="2369275"/>
            <a:ext cx="2305050" cy="1981200"/>
          </a:xfrm>
          <a:prstGeom prst="rect">
            <a:avLst/>
          </a:prstGeom>
        </p:spPr>
      </p:pic>
      <p:pic>
        <p:nvPicPr>
          <p:cNvPr id="2050" name="Picture 2" descr="1-pound-sign-shutterstock-webjpg – PCR">
            <a:extLst>
              <a:ext uri="{FF2B5EF4-FFF2-40B4-BE49-F238E27FC236}">
                <a16:creationId xmlns:a16="http://schemas.microsoft.com/office/drawing/2014/main" id="{24774667-EEA9-4873-AD40-23A9DF26F4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205" y="1996575"/>
            <a:ext cx="745400" cy="745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1-pound-sign-shutterstock-webjpg – PCR">
            <a:extLst>
              <a:ext uri="{FF2B5EF4-FFF2-40B4-BE49-F238E27FC236}">
                <a16:creationId xmlns:a16="http://schemas.microsoft.com/office/drawing/2014/main" id="{9F6A0AB0-21F5-440F-B772-EED5145B0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775" y="1996575"/>
            <a:ext cx="745400" cy="745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1-pound-sign-shutterstock-webjpg – PCR">
            <a:extLst>
              <a:ext uri="{FF2B5EF4-FFF2-40B4-BE49-F238E27FC236}">
                <a16:creationId xmlns:a16="http://schemas.microsoft.com/office/drawing/2014/main" id="{028F7A3C-325B-4A5B-AC55-FAB912AE5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5709" y="1996575"/>
            <a:ext cx="745400" cy="745400"/>
          </a:xfrm>
          <a:prstGeom prst="rect">
            <a:avLst/>
          </a:prstGeom>
          <a:noFill/>
          <a:extLst>
            <a:ext uri="{909E8E84-426E-40DD-AFC4-6F175D3DCCD1}">
              <a14:hiddenFill xmlns:a14="http://schemas.microsoft.com/office/drawing/2010/main">
                <a:solidFill>
                  <a:srgbClr val="FFFFFF"/>
                </a:solidFill>
              </a14:hiddenFill>
            </a:ext>
          </a:extLst>
        </p:spPr>
      </p:pic>
      <p:sp>
        <p:nvSpPr>
          <p:cNvPr id="22" name="Arrow: Right 21">
            <a:extLst>
              <a:ext uri="{FF2B5EF4-FFF2-40B4-BE49-F238E27FC236}">
                <a16:creationId xmlns:a16="http://schemas.microsoft.com/office/drawing/2014/main" id="{4DAFF7AF-F635-4DDD-B630-7C8108D72F87}"/>
              </a:ext>
            </a:extLst>
          </p:cNvPr>
          <p:cNvSpPr/>
          <p:nvPr/>
        </p:nvSpPr>
        <p:spPr>
          <a:xfrm>
            <a:off x="4950823" y="3226526"/>
            <a:ext cx="3277145" cy="612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5310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2A383-7F66-40F8-8BD5-4E4206A8648E}"/>
              </a:ext>
            </a:extLst>
          </p:cNvPr>
          <p:cNvSpPr>
            <a:spLocks noGrp="1"/>
          </p:cNvSpPr>
          <p:nvPr>
            <p:ph type="body" sz="quarter" idx="10"/>
          </p:nvPr>
        </p:nvSpPr>
        <p:spPr>
          <a:xfrm>
            <a:off x="3015250" y="478100"/>
            <a:ext cx="8136834" cy="612648"/>
          </a:xfrm>
        </p:spPr>
        <p:txBody>
          <a:bodyPr/>
          <a:lstStyle/>
          <a:p>
            <a:r>
              <a:rPr lang="en-GB" dirty="0"/>
              <a:t>Will structure involving trusts - position on first spouse’s death</a:t>
            </a:r>
          </a:p>
          <a:p>
            <a:endParaRPr lang="en-GB" dirty="0"/>
          </a:p>
        </p:txBody>
      </p:sp>
      <p:sp>
        <p:nvSpPr>
          <p:cNvPr id="15" name="Text Placeholder 3">
            <a:extLst>
              <a:ext uri="{FF2B5EF4-FFF2-40B4-BE49-F238E27FC236}">
                <a16:creationId xmlns:a16="http://schemas.microsoft.com/office/drawing/2014/main" id="{9F9DF0CE-A0A0-47C5-ADAC-5F357B0A9B30}"/>
              </a:ext>
            </a:extLst>
          </p:cNvPr>
          <p:cNvSpPr txBox="1">
            <a:spLocks/>
          </p:cNvSpPr>
          <p:nvPr/>
        </p:nvSpPr>
        <p:spPr>
          <a:xfrm>
            <a:off x="1887677" y="2178313"/>
            <a:ext cx="2542530" cy="405517"/>
          </a:xfrm>
          <a:prstGeom prst="rect">
            <a:avLst/>
          </a:prstGeom>
        </p:spPr>
        <p:txBody>
          <a:bodyPr vert="horz" lIns="91440" tIns="45720" rIns="91440" bIns="45720" rtlCol="0">
            <a:normAutofit fontScale="25000" lnSpcReduction="20000"/>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5889B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a:p>
            <a:pPr marL="0" indent="0">
              <a:buFont typeface="Arial" panose="020B0604020202020204" pitchFamily="34" charset="0"/>
              <a:buNone/>
            </a:pPr>
            <a:r>
              <a:rPr lang="en-GB" sz="12800" dirty="0"/>
              <a:t>No 1 Trust</a:t>
            </a:r>
          </a:p>
        </p:txBody>
      </p:sp>
      <p:sp>
        <p:nvSpPr>
          <p:cNvPr id="16" name="Text Placeholder 3">
            <a:extLst>
              <a:ext uri="{FF2B5EF4-FFF2-40B4-BE49-F238E27FC236}">
                <a16:creationId xmlns:a16="http://schemas.microsoft.com/office/drawing/2014/main" id="{CB47A825-EA7F-40E3-8C1D-CC0B782A261C}"/>
              </a:ext>
            </a:extLst>
          </p:cNvPr>
          <p:cNvSpPr txBox="1">
            <a:spLocks/>
          </p:cNvSpPr>
          <p:nvPr/>
        </p:nvSpPr>
        <p:spPr>
          <a:xfrm>
            <a:off x="9276900" y="2240215"/>
            <a:ext cx="2542530" cy="417272"/>
          </a:xfrm>
          <a:prstGeom prst="rect">
            <a:avLst/>
          </a:prstGeom>
        </p:spPr>
        <p:txBody>
          <a:bodyPr vert="horz" lIns="91440" tIns="45720" rIns="91440" bIns="45720" rtlCol="0">
            <a:normAutofit fontScale="25000" lnSpcReduction="20000"/>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5889B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a:p>
            <a:pPr marL="0" indent="0">
              <a:buFont typeface="Arial" panose="020B0604020202020204" pitchFamily="34" charset="0"/>
              <a:buNone/>
            </a:pPr>
            <a:r>
              <a:rPr lang="en-GB" sz="12800" dirty="0"/>
              <a:t>No 2 Trust</a:t>
            </a:r>
          </a:p>
        </p:txBody>
      </p:sp>
      <p:cxnSp>
        <p:nvCxnSpPr>
          <p:cNvPr id="4" name="Straight Connector 3">
            <a:extLst>
              <a:ext uri="{FF2B5EF4-FFF2-40B4-BE49-F238E27FC236}">
                <a16:creationId xmlns:a16="http://schemas.microsoft.com/office/drawing/2014/main" id="{274CEA6E-1A7B-45B2-A9DA-8B489895E5EF}"/>
              </a:ext>
            </a:extLst>
          </p:cNvPr>
          <p:cNvCxnSpPr>
            <a:endCxn id="15" idx="0"/>
          </p:cNvCxnSpPr>
          <p:nvPr/>
        </p:nvCxnSpPr>
        <p:spPr>
          <a:xfrm flipH="1">
            <a:off x="3158942" y="1306286"/>
            <a:ext cx="1271265" cy="87202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C1E694-AC2F-4BAF-AD97-474DBEDBA3C2}"/>
              </a:ext>
            </a:extLst>
          </p:cNvPr>
          <p:cNvCxnSpPr>
            <a:cxnSpLocks/>
          </p:cNvCxnSpPr>
          <p:nvPr/>
        </p:nvCxnSpPr>
        <p:spPr>
          <a:xfrm>
            <a:off x="9602599" y="1215641"/>
            <a:ext cx="430080" cy="105331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7BA480E5-B231-469C-90E1-3E3D55D06BBE}"/>
              </a:ext>
            </a:extLst>
          </p:cNvPr>
          <p:cNvSpPr txBox="1">
            <a:spLocks/>
          </p:cNvSpPr>
          <p:nvPr/>
        </p:nvSpPr>
        <p:spPr>
          <a:xfrm>
            <a:off x="1743985" y="2769737"/>
            <a:ext cx="2542530" cy="1436914"/>
          </a:xfrm>
          <a:prstGeom prst="rect">
            <a:avLst/>
          </a:prstGeom>
          <a:ln>
            <a:solidFill>
              <a:schemeClr val="accent1">
                <a:lumMod val="50000"/>
              </a:schemeClr>
            </a:solidFill>
          </a:ln>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5889B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Discretionary Trust</a:t>
            </a:r>
          </a:p>
          <a:p>
            <a:pPr marL="0" indent="0">
              <a:buFont typeface="Arial" panose="020B0604020202020204" pitchFamily="34" charset="0"/>
              <a:buNone/>
            </a:pPr>
            <a:r>
              <a:rPr lang="en-GB" dirty="0"/>
              <a:t>Business Assets</a:t>
            </a:r>
          </a:p>
        </p:txBody>
      </p:sp>
      <p:sp>
        <p:nvSpPr>
          <p:cNvPr id="19" name="Text Placeholder 3">
            <a:extLst>
              <a:ext uri="{FF2B5EF4-FFF2-40B4-BE49-F238E27FC236}">
                <a16:creationId xmlns:a16="http://schemas.microsoft.com/office/drawing/2014/main" id="{DC94A373-3916-4EF5-950E-90D1788EF5B4}"/>
              </a:ext>
            </a:extLst>
          </p:cNvPr>
          <p:cNvSpPr txBox="1">
            <a:spLocks/>
          </p:cNvSpPr>
          <p:nvPr/>
        </p:nvSpPr>
        <p:spPr>
          <a:xfrm>
            <a:off x="9028705" y="2769737"/>
            <a:ext cx="2542530" cy="1436914"/>
          </a:xfrm>
          <a:prstGeom prst="rect">
            <a:avLst/>
          </a:prstGeom>
          <a:ln>
            <a:solidFill>
              <a:schemeClr val="accent1">
                <a:lumMod val="50000"/>
              </a:schemeClr>
            </a:solidFill>
          </a:ln>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5889B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Life Interest Trust</a:t>
            </a:r>
          </a:p>
          <a:p>
            <a:pPr marL="0" indent="0" algn="ctr">
              <a:buFont typeface="Arial" panose="020B0604020202020204" pitchFamily="34" charset="0"/>
              <a:buNone/>
            </a:pPr>
            <a:r>
              <a:rPr lang="en-GB" dirty="0"/>
              <a:t>Non-Business Assets</a:t>
            </a:r>
          </a:p>
        </p:txBody>
      </p:sp>
      <p:sp>
        <p:nvSpPr>
          <p:cNvPr id="9" name="Text Placeholder 3">
            <a:extLst>
              <a:ext uri="{FF2B5EF4-FFF2-40B4-BE49-F238E27FC236}">
                <a16:creationId xmlns:a16="http://schemas.microsoft.com/office/drawing/2014/main" id="{D71F2160-FF78-4CE6-8D81-375E67F58109}"/>
              </a:ext>
            </a:extLst>
          </p:cNvPr>
          <p:cNvSpPr txBox="1">
            <a:spLocks/>
          </p:cNvSpPr>
          <p:nvPr/>
        </p:nvSpPr>
        <p:spPr>
          <a:xfrm>
            <a:off x="9028705" y="4956871"/>
            <a:ext cx="2542530" cy="1436914"/>
          </a:xfrm>
          <a:prstGeom prst="rect">
            <a:avLst/>
          </a:prstGeom>
          <a:ln>
            <a:solidFill>
              <a:schemeClr val="accent1">
                <a:lumMod val="50000"/>
              </a:schemeClr>
            </a:solidFill>
          </a:ln>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5889B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Everything left to the children </a:t>
            </a:r>
          </a:p>
        </p:txBody>
      </p:sp>
      <p:cxnSp>
        <p:nvCxnSpPr>
          <p:cNvPr id="10" name="Straight Connector 9">
            <a:extLst>
              <a:ext uri="{FF2B5EF4-FFF2-40B4-BE49-F238E27FC236}">
                <a16:creationId xmlns:a16="http://schemas.microsoft.com/office/drawing/2014/main" id="{E324096A-1539-428A-A2F7-5D7727B1EF4D}"/>
              </a:ext>
            </a:extLst>
          </p:cNvPr>
          <p:cNvCxnSpPr>
            <a:cxnSpLocks/>
          </p:cNvCxnSpPr>
          <p:nvPr/>
        </p:nvCxnSpPr>
        <p:spPr>
          <a:xfrm>
            <a:off x="10215092" y="4206651"/>
            <a:ext cx="0" cy="731109"/>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17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AEA918-224C-446E-9961-4E85EF2928C3}"/>
              </a:ext>
            </a:extLst>
          </p:cNvPr>
          <p:cNvSpPr>
            <a:spLocks noGrp="1"/>
          </p:cNvSpPr>
          <p:nvPr>
            <p:ph type="body" sz="quarter" idx="10"/>
          </p:nvPr>
        </p:nvSpPr>
        <p:spPr>
          <a:xfrm>
            <a:off x="3651068" y="255713"/>
            <a:ext cx="6071616" cy="612648"/>
          </a:xfrm>
        </p:spPr>
        <p:txBody>
          <a:bodyPr/>
          <a:lstStyle/>
          <a:p>
            <a:r>
              <a:rPr lang="en-GB" dirty="0"/>
              <a:t>The Jones Family</a:t>
            </a:r>
          </a:p>
          <a:p>
            <a:endParaRPr lang="en-GB" dirty="0"/>
          </a:p>
        </p:txBody>
      </p:sp>
      <p:sp>
        <p:nvSpPr>
          <p:cNvPr id="4" name="Text Placeholder 3">
            <a:extLst>
              <a:ext uri="{FF2B5EF4-FFF2-40B4-BE49-F238E27FC236}">
                <a16:creationId xmlns:a16="http://schemas.microsoft.com/office/drawing/2014/main" id="{551B252F-E331-44F5-A6ED-6E89565F24BB}"/>
              </a:ext>
            </a:extLst>
          </p:cNvPr>
          <p:cNvSpPr>
            <a:spLocks noGrp="1"/>
          </p:cNvSpPr>
          <p:nvPr>
            <p:ph type="body" sz="quarter" idx="12"/>
          </p:nvPr>
        </p:nvSpPr>
        <p:spPr>
          <a:xfrm>
            <a:off x="1441641" y="1449977"/>
            <a:ext cx="10181181" cy="4963885"/>
          </a:xfrm>
        </p:spPr>
        <p:txBody>
          <a:bodyPr>
            <a:normAutofit lnSpcReduction="10000"/>
          </a:bodyPr>
          <a:lstStyle/>
          <a:p>
            <a:pPr marL="0" indent="0">
              <a:buNone/>
            </a:pPr>
            <a:r>
              <a:rPr lang="en-GB" dirty="0"/>
              <a:t>Bob has twin boys (Reggie &amp; Ronnie aged 21) from a previous marriage. Bob met Sue and after a whirlwind romance they married. </a:t>
            </a:r>
          </a:p>
          <a:p>
            <a:pPr marL="0" indent="0">
              <a:buNone/>
            </a:pPr>
            <a:endParaRPr lang="en-GB" dirty="0"/>
          </a:p>
          <a:p>
            <a:pPr marL="0" indent="0">
              <a:buNone/>
            </a:pPr>
            <a:r>
              <a:rPr lang="en-GB" dirty="0"/>
              <a:t>Bob owns 100% of Meds R Us Limited which manufactures pharmaceutical grade drugs. Bob’s other assets include the family home (worth £1.5m) and investments worth £500k.  Bob dies suddenly.</a:t>
            </a:r>
          </a:p>
          <a:p>
            <a:pPr marL="0" indent="0">
              <a:buNone/>
            </a:pPr>
            <a:endParaRPr lang="en-GB" dirty="0"/>
          </a:p>
          <a:p>
            <a:pPr marL="0" indent="0">
              <a:buNone/>
            </a:pPr>
            <a:r>
              <a:rPr lang="en-GB" dirty="0"/>
              <a:t>Three years after his death Meds R Us Limited was sold for £3m and the proceeds placed on deposit. </a:t>
            </a:r>
          </a:p>
          <a:p>
            <a:pPr marL="0" indent="0">
              <a:buNone/>
            </a:pPr>
            <a:endParaRPr lang="en-GB" dirty="0"/>
          </a:p>
          <a:p>
            <a:pPr marL="0" indent="0">
              <a:buNone/>
            </a:pPr>
            <a:r>
              <a:rPr lang="en-GB" dirty="0"/>
              <a:t>Five years after Bob’s death, Sue sadly passed. </a:t>
            </a:r>
          </a:p>
        </p:txBody>
      </p:sp>
    </p:spTree>
    <p:extLst>
      <p:ext uri="{BB962C8B-B14F-4D97-AF65-F5344CB8AC3E}">
        <p14:creationId xmlns:p14="http://schemas.microsoft.com/office/powerpoint/2010/main" val="289063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3ECF6-E0E9-4719-BE6C-4357FDC2C8D2}"/>
              </a:ext>
            </a:extLst>
          </p:cNvPr>
          <p:cNvSpPr>
            <a:spLocks noGrp="1"/>
          </p:cNvSpPr>
          <p:nvPr>
            <p:ph type="body" sz="quarter" idx="10"/>
          </p:nvPr>
        </p:nvSpPr>
        <p:spPr>
          <a:xfrm>
            <a:off x="1658983" y="255713"/>
            <a:ext cx="10368788" cy="612648"/>
          </a:xfrm>
        </p:spPr>
        <p:txBody>
          <a:bodyPr/>
          <a:lstStyle/>
          <a:p>
            <a:r>
              <a:rPr lang="en-GB" dirty="0"/>
              <a:t>Sue’s IHT Position on Death - </a:t>
            </a:r>
          </a:p>
          <a:p>
            <a:endParaRPr lang="en-GB" dirty="0"/>
          </a:p>
        </p:txBody>
      </p:sp>
      <p:sp>
        <p:nvSpPr>
          <p:cNvPr id="4" name="Text Placeholder 3">
            <a:extLst>
              <a:ext uri="{FF2B5EF4-FFF2-40B4-BE49-F238E27FC236}">
                <a16:creationId xmlns:a16="http://schemas.microsoft.com/office/drawing/2014/main" id="{67FE8DAE-F8D3-4469-B9EC-FFB5F098A7F1}"/>
              </a:ext>
            </a:extLst>
          </p:cNvPr>
          <p:cNvSpPr>
            <a:spLocks noGrp="1"/>
          </p:cNvSpPr>
          <p:nvPr>
            <p:ph type="body" sz="quarter" idx="12"/>
          </p:nvPr>
        </p:nvSpPr>
        <p:spPr>
          <a:xfrm>
            <a:off x="1415515" y="1440340"/>
            <a:ext cx="10181181" cy="4960459"/>
          </a:xfrm>
        </p:spPr>
        <p:txBody>
          <a:bodyPr>
            <a:normAutofit lnSpcReduction="10000"/>
          </a:bodyPr>
          <a:lstStyle/>
          <a:p>
            <a:pPr marL="0" indent="0">
              <a:buNone/>
            </a:pPr>
            <a:r>
              <a:rPr lang="en-GB" dirty="0"/>
              <a:t>Assuming Bob put a simple Will in place, Sue’s IHT position on her death is as follows: </a:t>
            </a:r>
          </a:p>
          <a:p>
            <a:pPr marL="0" indent="0">
              <a:buNone/>
            </a:pPr>
            <a:r>
              <a:rPr lang="en-GB" dirty="0">
                <a:solidFill>
                  <a:srgbClr val="002060"/>
                </a:solidFill>
              </a:rPr>
              <a:t>                                                                £                                            £</a:t>
            </a:r>
          </a:p>
          <a:p>
            <a:pPr marL="0" indent="0">
              <a:buNone/>
            </a:pPr>
            <a:r>
              <a:rPr lang="en-GB" sz="2400" dirty="0">
                <a:solidFill>
                  <a:srgbClr val="002060"/>
                </a:solidFill>
              </a:rPr>
              <a:t>Value of home                                                                                                 1,500,000</a:t>
            </a:r>
          </a:p>
          <a:p>
            <a:pPr marL="0" indent="0">
              <a:buNone/>
            </a:pPr>
            <a:r>
              <a:rPr lang="en-GB" sz="2400" dirty="0">
                <a:solidFill>
                  <a:srgbClr val="002060"/>
                </a:solidFill>
              </a:rPr>
              <a:t>Investments                                                                                                        500,000</a:t>
            </a:r>
          </a:p>
          <a:p>
            <a:pPr marL="0" indent="0">
              <a:buNone/>
            </a:pPr>
            <a:r>
              <a:rPr lang="en-GB" sz="2400" dirty="0">
                <a:solidFill>
                  <a:srgbClr val="002060"/>
                </a:solidFill>
              </a:rPr>
              <a:t>Cash                                                                                                                </a:t>
            </a:r>
            <a:r>
              <a:rPr lang="en-GB" sz="2400" u="sng" dirty="0">
                <a:solidFill>
                  <a:srgbClr val="002060"/>
                </a:solidFill>
              </a:rPr>
              <a:t>3,000,000</a:t>
            </a:r>
          </a:p>
          <a:p>
            <a:pPr marL="0" indent="0">
              <a:buNone/>
            </a:pPr>
            <a:r>
              <a:rPr lang="en-GB" sz="2400" dirty="0">
                <a:solidFill>
                  <a:srgbClr val="002060"/>
                </a:solidFill>
              </a:rPr>
              <a:t>                                                                                                                        5,000,000</a:t>
            </a:r>
          </a:p>
          <a:p>
            <a:pPr marL="0" indent="0">
              <a:buNone/>
            </a:pPr>
            <a:r>
              <a:rPr lang="en-GB" sz="2400" dirty="0">
                <a:solidFill>
                  <a:srgbClr val="002060"/>
                </a:solidFill>
              </a:rPr>
              <a:t>Less: Sue’s Nil Rate Band                            (325,000)</a:t>
            </a:r>
          </a:p>
          <a:p>
            <a:pPr marL="0" indent="0">
              <a:buNone/>
            </a:pPr>
            <a:r>
              <a:rPr lang="en-GB" sz="2400" dirty="0">
                <a:solidFill>
                  <a:srgbClr val="002060"/>
                </a:solidFill>
              </a:rPr>
              <a:t>          Bob’s Transferrable Nil Rate Band     (</a:t>
            </a:r>
            <a:r>
              <a:rPr lang="en-GB" sz="2400" u="sng" dirty="0">
                <a:solidFill>
                  <a:srgbClr val="002060"/>
                </a:solidFill>
              </a:rPr>
              <a:t>325,000)</a:t>
            </a:r>
            <a:r>
              <a:rPr lang="en-GB" sz="2400" dirty="0">
                <a:solidFill>
                  <a:srgbClr val="002060"/>
                </a:solidFill>
              </a:rPr>
              <a:t>                                    </a:t>
            </a:r>
            <a:r>
              <a:rPr lang="en-GB" sz="2400" u="sng" dirty="0">
                <a:solidFill>
                  <a:srgbClr val="002060"/>
                </a:solidFill>
              </a:rPr>
              <a:t>(650,000) </a:t>
            </a:r>
          </a:p>
          <a:p>
            <a:pPr marL="0" indent="0">
              <a:buNone/>
            </a:pPr>
            <a:r>
              <a:rPr lang="en-GB" sz="2400" dirty="0">
                <a:solidFill>
                  <a:srgbClr val="002060"/>
                </a:solidFill>
              </a:rPr>
              <a:t>Value of estate chargeable to IHT                                                                  4,350,000</a:t>
            </a:r>
          </a:p>
          <a:p>
            <a:pPr marL="0" indent="0">
              <a:buNone/>
            </a:pPr>
            <a:r>
              <a:rPr lang="en-GB" sz="2400" dirty="0">
                <a:solidFill>
                  <a:srgbClr val="002060"/>
                </a:solidFill>
              </a:rPr>
              <a:t>IHT Chargeable at 40%                                                                                  1,740,000</a:t>
            </a:r>
          </a:p>
        </p:txBody>
      </p:sp>
      <p:sp>
        <p:nvSpPr>
          <p:cNvPr id="8" name="Text Placeholder 1">
            <a:extLst>
              <a:ext uri="{FF2B5EF4-FFF2-40B4-BE49-F238E27FC236}">
                <a16:creationId xmlns:a16="http://schemas.microsoft.com/office/drawing/2014/main" id="{6D2CDB7B-A3CD-4FC2-BD11-8C3A818CC78E}"/>
              </a:ext>
            </a:extLst>
          </p:cNvPr>
          <p:cNvSpPr txBox="1">
            <a:spLocks/>
          </p:cNvSpPr>
          <p:nvPr/>
        </p:nvSpPr>
        <p:spPr>
          <a:xfrm>
            <a:off x="3103734" y="827373"/>
            <a:ext cx="2586446" cy="6126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4400" kern="1200">
                <a:solidFill>
                  <a:srgbClr val="21314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t>Simple Will </a:t>
            </a:r>
          </a:p>
          <a:p>
            <a:endParaRPr lang="en-GB" dirty="0"/>
          </a:p>
        </p:txBody>
      </p:sp>
    </p:spTree>
    <p:extLst>
      <p:ext uri="{BB962C8B-B14F-4D97-AF65-F5344CB8AC3E}">
        <p14:creationId xmlns:p14="http://schemas.microsoft.com/office/powerpoint/2010/main" val="36025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93E253D-CDD4-4418-AF1A-15D26A17B2C0}"/>
              </a:ext>
            </a:extLst>
          </p:cNvPr>
          <p:cNvSpPr txBox="1">
            <a:spLocks/>
          </p:cNvSpPr>
          <p:nvPr/>
        </p:nvSpPr>
        <p:spPr>
          <a:xfrm>
            <a:off x="4114421" y="631804"/>
            <a:ext cx="2586446" cy="6126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4400" kern="1200">
                <a:solidFill>
                  <a:srgbClr val="21314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t>Will Trust </a:t>
            </a:r>
          </a:p>
          <a:p>
            <a:endParaRPr lang="en-GB" dirty="0"/>
          </a:p>
        </p:txBody>
      </p:sp>
      <p:sp>
        <p:nvSpPr>
          <p:cNvPr id="11" name="Text Placeholder 3">
            <a:extLst>
              <a:ext uri="{FF2B5EF4-FFF2-40B4-BE49-F238E27FC236}">
                <a16:creationId xmlns:a16="http://schemas.microsoft.com/office/drawing/2014/main" id="{F3458B12-A9AA-46A8-A2EC-7A9857A3A112}"/>
              </a:ext>
            </a:extLst>
          </p:cNvPr>
          <p:cNvSpPr txBox="1">
            <a:spLocks/>
          </p:cNvSpPr>
          <p:nvPr/>
        </p:nvSpPr>
        <p:spPr>
          <a:xfrm>
            <a:off x="1097281" y="1440340"/>
            <a:ext cx="10499416" cy="496045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100000"/>
              </a:lnSpc>
              <a:spcBef>
                <a:spcPts val="1000"/>
              </a:spcBef>
              <a:buFont typeface="Arial" panose="020B0604020202020204" pitchFamily="34" charset="0"/>
              <a:buNone/>
              <a:defRPr sz="2400" kern="1200">
                <a:solidFill>
                  <a:srgbClr val="21314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dirty="0">
                <a:solidFill>
                  <a:srgbClr val="5889B4"/>
                </a:solidFill>
              </a:rPr>
              <a:t>Bob leaves his shares in Meds R Us Ltd into a business trust via his Will with his remaining assets passing to a life interest trust for Sue. Sue’s IHT position on death is as follows: </a:t>
            </a:r>
          </a:p>
          <a:p>
            <a:pPr algn="l"/>
            <a:r>
              <a:rPr lang="en-GB" dirty="0">
                <a:solidFill>
                  <a:srgbClr val="002060"/>
                </a:solidFill>
              </a:rPr>
              <a:t>                                                                                      £                                                 £</a:t>
            </a:r>
          </a:p>
          <a:p>
            <a:pPr algn="l"/>
            <a:r>
              <a:rPr lang="en-GB" dirty="0">
                <a:solidFill>
                  <a:srgbClr val="002060"/>
                </a:solidFill>
              </a:rPr>
              <a:t>Value of family home                                                                                             1,500,000</a:t>
            </a:r>
          </a:p>
          <a:p>
            <a:pPr algn="l"/>
            <a:r>
              <a:rPr lang="en-GB" dirty="0">
                <a:solidFill>
                  <a:srgbClr val="002060"/>
                </a:solidFill>
              </a:rPr>
              <a:t>Investments                                                                                                              </a:t>
            </a:r>
            <a:r>
              <a:rPr lang="en-GB" u="sng" dirty="0">
                <a:solidFill>
                  <a:srgbClr val="002060"/>
                </a:solidFill>
              </a:rPr>
              <a:t>500,000</a:t>
            </a:r>
          </a:p>
          <a:p>
            <a:pPr algn="l"/>
            <a:r>
              <a:rPr lang="en-GB" dirty="0">
                <a:solidFill>
                  <a:srgbClr val="002060"/>
                </a:solidFill>
              </a:rPr>
              <a:t>                                                                                                                               2,000,000</a:t>
            </a:r>
          </a:p>
          <a:p>
            <a:pPr algn="l"/>
            <a:r>
              <a:rPr lang="en-GB" dirty="0">
                <a:solidFill>
                  <a:srgbClr val="002060"/>
                </a:solidFill>
              </a:rPr>
              <a:t>Less: Sue’s Nil Rate Band  (NRB)                             (325,000)                                                                                 </a:t>
            </a:r>
          </a:p>
          <a:p>
            <a:pPr algn="l"/>
            <a:r>
              <a:rPr lang="en-GB" dirty="0">
                <a:solidFill>
                  <a:srgbClr val="002060"/>
                </a:solidFill>
              </a:rPr>
              <a:t>          Bob’s Transferrable Nil Rate Band                  (325,000)</a:t>
            </a:r>
          </a:p>
          <a:p>
            <a:pPr algn="l"/>
            <a:r>
              <a:rPr lang="en-GB" dirty="0">
                <a:solidFill>
                  <a:srgbClr val="002060"/>
                </a:solidFill>
              </a:rPr>
              <a:t>          Sue’s Residential Nil Rate Band (RNRB)        (175,000)</a:t>
            </a:r>
          </a:p>
          <a:p>
            <a:pPr algn="l"/>
            <a:r>
              <a:rPr lang="en-GB" dirty="0">
                <a:solidFill>
                  <a:srgbClr val="002060"/>
                </a:solidFill>
              </a:rPr>
              <a:t>          Bob’s transferrable RNRB                               </a:t>
            </a:r>
            <a:r>
              <a:rPr lang="en-GB" u="sng" dirty="0">
                <a:solidFill>
                  <a:srgbClr val="002060"/>
                </a:solidFill>
              </a:rPr>
              <a:t>(175,000) </a:t>
            </a:r>
          </a:p>
          <a:p>
            <a:pPr algn="l"/>
            <a:r>
              <a:rPr lang="en-GB" dirty="0">
                <a:solidFill>
                  <a:srgbClr val="002060"/>
                </a:solidFill>
              </a:rPr>
              <a:t>						                              </a:t>
            </a:r>
            <a:r>
              <a:rPr lang="en-GB" u="sng" dirty="0">
                <a:solidFill>
                  <a:srgbClr val="002060"/>
                </a:solidFill>
              </a:rPr>
              <a:t>(1,000,000)</a:t>
            </a:r>
          </a:p>
          <a:p>
            <a:pPr algn="l"/>
            <a:r>
              <a:rPr lang="en-GB" dirty="0">
                <a:solidFill>
                  <a:srgbClr val="002060"/>
                </a:solidFill>
              </a:rPr>
              <a:t>Value of estate chargeable to IHT                                                                          </a:t>
            </a:r>
            <a:r>
              <a:rPr lang="en-GB" u="sng" dirty="0">
                <a:solidFill>
                  <a:srgbClr val="002060"/>
                </a:solidFill>
              </a:rPr>
              <a:t>1,000,000</a:t>
            </a:r>
          </a:p>
          <a:p>
            <a:pPr algn="l"/>
            <a:r>
              <a:rPr lang="en-GB" dirty="0">
                <a:solidFill>
                  <a:srgbClr val="002060"/>
                </a:solidFill>
              </a:rPr>
              <a:t>IHT chargeable at 40%                                                                                              400,000</a:t>
            </a:r>
          </a:p>
        </p:txBody>
      </p:sp>
      <p:pic>
        <p:nvPicPr>
          <p:cNvPr id="2" name="Picture 1">
            <a:extLst>
              <a:ext uri="{FF2B5EF4-FFF2-40B4-BE49-F238E27FC236}">
                <a16:creationId xmlns:a16="http://schemas.microsoft.com/office/drawing/2014/main" id="{3DE573A8-312F-4CB5-A74D-62DB7F006BFA}"/>
              </a:ext>
            </a:extLst>
          </p:cNvPr>
          <p:cNvPicPr>
            <a:picLocks noChangeAspect="1"/>
          </p:cNvPicPr>
          <p:nvPr/>
        </p:nvPicPr>
        <p:blipFill>
          <a:blip r:embed="rId2"/>
          <a:stretch>
            <a:fillRect/>
          </a:stretch>
        </p:blipFill>
        <p:spPr>
          <a:xfrm>
            <a:off x="1322382" y="-134163"/>
            <a:ext cx="10370195" cy="1182727"/>
          </a:xfrm>
          <a:prstGeom prst="rect">
            <a:avLst/>
          </a:prstGeom>
        </p:spPr>
      </p:pic>
    </p:spTree>
    <p:extLst>
      <p:ext uri="{BB962C8B-B14F-4D97-AF65-F5344CB8AC3E}">
        <p14:creationId xmlns:p14="http://schemas.microsoft.com/office/powerpoint/2010/main" val="1436571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701</Words>
  <Application>Microsoft Office PowerPoint</Application>
  <PresentationFormat>Widescreen</PresentationFormat>
  <Paragraphs>94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Williams</dc:creator>
  <cp:lastModifiedBy>Suzanne Hall-Gibbins</cp:lastModifiedBy>
  <cp:revision>202</cp:revision>
  <cp:lastPrinted>2020-01-20T12:16:29Z</cp:lastPrinted>
  <dcterms:created xsi:type="dcterms:W3CDTF">2018-11-09T11:25:47Z</dcterms:created>
  <dcterms:modified xsi:type="dcterms:W3CDTF">2021-02-06T12:25:46Z</dcterms:modified>
</cp:coreProperties>
</file>